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256" r:id="rId5"/>
    <p:sldId id="323" r:id="rId6"/>
    <p:sldId id="273" r:id="rId7"/>
    <p:sldId id="275" r:id="rId8"/>
    <p:sldId id="281" r:id="rId9"/>
    <p:sldId id="30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84C26F-090A-58EA-7D22-C58725A60065}" v="233" dt="2024-05-24T07:22:59.435"/>
    <p1510:client id="{8D32F1BA-D7E8-4699-B557-3F6F0EB447F1}" v="22" dt="2024-05-22T09:12:31.7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kuthälla Tanja" userId="S::tanja.skuthalla@ovph.fi::178ba649-bdec-4ba0-b6b5-65d2f655b5ca" providerId="AD" clId="Web-{44085729-B204-4953-996B-2A56EFF4052A}"/>
    <pc:docChg chg="modSld">
      <pc:chgData name="Skuthälla Tanja" userId="S::tanja.skuthalla@ovph.fi::178ba649-bdec-4ba0-b6b5-65d2f655b5ca" providerId="AD" clId="Web-{44085729-B204-4953-996B-2A56EFF4052A}" dt="2024-05-17T12:11:09.122" v="0" actId="20577"/>
      <pc:docMkLst>
        <pc:docMk/>
      </pc:docMkLst>
      <pc:sldChg chg="modSp">
        <pc:chgData name="Skuthälla Tanja" userId="S::tanja.skuthalla@ovph.fi::178ba649-bdec-4ba0-b6b5-65d2f655b5ca" providerId="AD" clId="Web-{44085729-B204-4953-996B-2A56EFF4052A}" dt="2024-05-17T12:11:09.122" v="0" actId="20577"/>
        <pc:sldMkLst>
          <pc:docMk/>
          <pc:sldMk cId="272733054" sldId="273"/>
        </pc:sldMkLst>
        <pc:spChg chg="mod">
          <ac:chgData name="Skuthälla Tanja" userId="S::tanja.skuthalla@ovph.fi::178ba649-bdec-4ba0-b6b5-65d2f655b5ca" providerId="AD" clId="Web-{44085729-B204-4953-996B-2A56EFF4052A}" dt="2024-05-17T12:11:09.122" v="0" actId="20577"/>
          <ac:spMkLst>
            <pc:docMk/>
            <pc:sldMk cId="272733054" sldId="273"/>
            <ac:spMk id="7" creationId="{00000000-0000-0000-0000-000000000000}"/>
          </ac:spMkLst>
        </pc:spChg>
      </pc:sldChg>
    </pc:docChg>
  </pc:docChgLst>
  <pc:docChgLst>
    <pc:chgData name="Sundman Lisa" userId="S::lisa.sundman@ovph.fi::fec9133f-7357-46c1-9cd4-7e86e427af38" providerId="AD" clId="Web-{8884C26F-090A-58EA-7D22-C58725A60065}"/>
    <pc:docChg chg="modSld">
      <pc:chgData name="Sundman Lisa" userId="S::lisa.sundman@ovph.fi::fec9133f-7357-46c1-9cd4-7e86e427af38" providerId="AD" clId="Web-{8884C26F-090A-58EA-7D22-C58725A60065}" dt="2024-05-24T07:22:59.419" v="122" actId="20577"/>
      <pc:docMkLst>
        <pc:docMk/>
      </pc:docMkLst>
      <pc:sldChg chg="modSp">
        <pc:chgData name="Sundman Lisa" userId="S::lisa.sundman@ovph.fi::fec9133f-7357-46c1-9cd4-7e86e427af38" providerId="AD" clId="Web-{8884C26F-090A-58EA-7D22-C58725A60065}" dt="2024-05-24T07:22:59.419" v="122" actId="20577"/>
        <pc:sldMkLst>
          <pc:docMk/>
          <pc:sldMk cId="1301829281" sldId="304"/>
        </pc:sldMkLst>
        <pc:spChg chg="mod">
          <ac:chgData name="Sundman Lisa" userId="S::lisa.sundman@ovph.fi::fec9133f-7357-46c1-9cd4-7e86e427af38" providerId="AD" clId="Web-{8884C26F-090A-58EA-7D22-C58725A60065}" dt="2024-05-24T07:22:59.419" v="122" actId="20577"/>
          <ac:spMkLst>
            <pc:docMk/>
            <pc:sldMk cId="1301829281" sldId="304"/>
            <ac:spMk id="5" creationId="{E3327EDE-98E0-4E6D-8F97-858D59DBE978}"/>
          </ac:spMkLst>
        </pc:spChg>
        <pc:spChg chg="mod">
          <ac:chgData name="Sundman Lisa" userId="S::lisa.sundman@ovph.fi::fec9133f-7357-46c1-9cd4-7e86e427af38" providerId="AD" clId="Web-{8884C26F-090A-58EA-7D22-C58725A60065}" dt="2024-05-24T07:17:57.400" v="10" actId="20577"/>
          <ac:spMkLst>
            <pc:docMk/>
            <pc:sldMk cId="1301829281" sldId="304"/>
            <ac:spMk id="9" creationId="{A2FBA0A9-B2E9-9157-8FC4-4C39F7DFD11A}"/>
          </ac:spMkLst>
        </pc:spChg>
        <pc:spChg chg="mod">
          <ac:chgData name="Sundman Lisa" userId="S::lisa.sundman@ovph.fi::fec9133f-7357-46c1-9cd4-7e86e427af38" providerId="AD" clId="Web-{8884C26F-090A-58EA-7D22-C58725A60065}" dt="2024-05-24T07:19:14.666" v="25" actId="20577"/>
          <ac:spMkLst>
            <pc:docMk/>
            <pc:sldMk cId="1301829281" sldId="304"/>
            <ac:spMk id="11" creationId="{21899D8F-F29C-4A8D-23F8-AFF4AA5C4F45}"/>
          </ac:spMkLst>
        </pc:spChg>
        <pc:spChg chg="mod">
          <ac:chgData name="Sundman Lisa" userId="S::lisa.sundman@ovph.fi::fec9133f-7357-46c1-9cd4-7e86e427af38" providerId="AD" clId="Web-{8884C26F-090A-58EA-7D22-C58725A60065}" dt="2024-05-24T07:16:18.398" v="3" actId="20577"/>
          <ac:spMkLst>
            <pc:docMk/>
            <pc:sldMk cId="1301829281" sldId="304"/>
            <ac:spMk id="12" creationId="{AEA36981-9605-E71F-3662-1D9CFE93CF09}"/>
          </ac:spMkLst>
        </pc:spChg>
      </pc:sldChg>
    </pc:docChg>
  </pc:docChgLst>
  <pc:docChgLst>
    <pc:chgData name="Skuthälla Tanja" userId="S::tanja.skuthalla@ovph.fi::178ba649-bdec-4ba0-b6b5-65d2f655b5ca" providerId="AD" clId="Web-{30011FD9-DCB2-4166-847B-340C80538FB7}"/>
    <pc:docChg chg="modSld">
      <pc:chgData name="Skuthälla Tanja" userId="S::tanja.skuthalla@ovph.fi::178ba649-bdec-4ba0-b6b5-65d2f655b5ca" providerId="AD" clId="Web-{30011FD9-DCB2-4166-847B-340C80538FB7}" dt="2024-05-20T08:57:12.692" v="30" actId="20577"/>
      <pc:docMkLst>
        <pc:docMk/>
      </pc:docMkLst>
      <pc:sldChg chg="modSp">
        <pc:chgData name="Skuthälla Tanja" userId="S::tanja.skuthalla@ovph.fi::178ba649-bdec-4ba0-b6b5-65d2f655b5ca" providerId="AD" clId="Web-{30011FD9-DCB2-4166-847B-340C80538FB7}" dt="2024-05-20T08:54:33.080" v="27" actId="20577"/>
        <pc:sldMkLst>
          <pc:docMk/>
          <pc:sldMk cId="272733054" sldId="273"/>
        </pc:sldMkLst>
        <pc:spChg chg="mod">
          <ac:chgData name="Skuthälla Tanja" userId="S::tanja.skuthalla@ovph.fi::178ba649-bdec-4ba0-b6b5-65d2f655b5ca" providerId="AD" clId="Web-{30011FD9-DCB2-4166-847B-340C80538FB7}" dt="2024-05-20T08:53:40.547" v="3" actId="20577"/>
          <ac:spMkLst>
            <pc:docMk/>
            <pc:sldMk cId="272733054" sldId="273"/>
            <ac:spMk id="7" creationId="{00000000-0000-0000-0000-000000000000}"/>
          </ac:spMkLst>
        </pc:spChg>
        <pc:spChg chg="mod">
          <ac:chgData name="Skuthälla Tanja" userId="S::tanja.skuthalla@ovph.fi::178ba649-bdec-4ba0-b6b5-65d2f655b5ca" providerId="AD" clId="Web-{30011FD9-DCB2-4166-847B-340C80538FB7}" dt="2024-05-20T08:54:33.080" v="27" actId="20577"/>
          <ac:spMkLst>
            <pc:docMk/>
            <pc:sldMk cId="272733054" sldId="273"/>
            <ac:spMk id="11" creationId="{00000000-0000-0000-0000-000000000000}"/>
          </ac:spMkLst>
        </pc:spChg>
      </pc:sldChg>
      <pc:sldChg chg="modSp">
        <pc:chgData name="Skuthälla Tanja" userId="S::tanja.skuthalla@ovph.fi::178ba649-bdec-4ba0-b6b5-65d2f655b5ca" providerId="AD" clId="Web-{30011FD9-DCB2-4166-847B-340C80538FB7}" dt="2024-05-20T08:57:12.692" v="30" actId="20577"/>
        <pc:sldMkLst>
          <pc:docMk/>
          <pc:sldMk cId="1763840058" sldId="275"/>
        </pc:sldMkLst>
        <pc:spChg chg="mod">
          <ac:chgData name="Skuthälla Tanja" userId="S::tanja.skuthalla@ovph.fi::178ba649-bdec-4ba0-b6b5-65d2f655b5ca" providerId="AD" clId="Web-{30011FD9-DCB2-4166-847B-340C80538FB7}" dt="2024-05-20T08:57:12.692" v="30" actId="20577"/>
          <ac:spMkLst>
            <pc:docMk/>
            <pc:sldMk cId="1763840058" sldId="275"/>
            <ac:spMk id="13" creationId="{1760ADCE-7C88-3CAB-D616-BAEB09C64922}"/>
          </ac:spMkLst>
        </pc:spChg>
        <pc:spChg chg="mod">
          <ac:chgData name="Skuthälla Tanja" userId="S::tanja.skuthalla@ovph.fi::178ba649-bdec-4ba0-b6b5-65d2f655b5ca" providerId="AD" clId="Web-{30011FD9-DCB2-4166-847B-340C80538FB7}" dt="2024-05-20T08:54:38.111" v="28" actId="20577"/>
          <ac:spMkLst>
            <pc:docMk/>
            <pc:sldMk cId="1763840058" sldId="275"/>
            <ac:spMk id="18" creationId="{1A9D8FAE-7C6C-0A53-E05F-332018027A2C}"/>
          </ac:spMkLst>
        </pc:spChg>
      </pc:sldChg>
    </pc:docChg>
  </pc:docChgLst>
  <pc:docChgLst>
    <pc:chgData name="Kantola Christian" userId="S::christian.kantola@ovph.fi::612669f4-917f-47aa-ac80-23109edfd59f" providerId="AD" clId="Web-{9B5C0B9B-2157-2B4D-ED12-3A8D48CFCBB0}"/>
    <pc:docChg chg="modSld">
      <pc:chgData name="Kantola Christian" userId="S::christian.kantola@ovph.fi::612669f4-917f-47aa-ac80-23109edfd59f" providerId="AD" clId="Web-{9B5C0B9B-2157-2B4D-ED12-3A8D48CFCBB0}" dt="2024-04-05T07:08:03.881" v="465" actId="20577"/>
      <pc:docMkLst>
        <pc:docMk/>
      </pc:docMkLst>
      <pc:sldChg chg="modSp">
        <pc:chgData name="Kantola Christian" userId="S::christian.kantola@ovph.fi::612669f4-917f-47aa-ac80-23109edfd59f" providerId="AD" clId="Web-{9B5C0B9B-2157-2B4D-ED12-3A8D48CFCBB0}" dt="2024-04-05T06:59:35.452" v="5" actId="20577"/>
        <pc:sldMkLst>
          <pc:docMk/>
          <pc:sldMk cId="1257341781" sldId="256"/>
        </pc:sldMkLst>
        <pc:spChg chg="mod">
          <ac:chgData name="Kantola Christian" userId="S::christian.kantola@ovph.fi::612669f4-917f-47aa-ac80-23109edfd59f" providerId="AD" clId="Web-{9B5C0B9B-2157-2B4D-ED12-3A8D48CFCBB0}" dt="2024-04-05T06:59:35.452" v="5" actId="20577"/>
          <ac:spMkLst>
            <pc:docMk/>
            <pc:sldMk cId="1257341781" sldId="256"/>
            <ac:spMk id="3" creationId="{CE2751FD-BF62-47E2-835B-FEDE70EA777A}"/>
          </ac:spMkLst>
        </pc:spChg>
      </pc:sldChg>
      <pc:sldChg chg="delSp modSp">
        <pc:chgData name="Kantola Christian" userId="S::christian.kantola@ovph.fi::612669f4-917f-47aa-ac80-23109edfd59f" providerId="AD" clId="Web-{9B5C0B9B-2157-2B4D-ED12-3A8D48CFCBB0}" dt="2024-04-05T07:08:03.881" v="465" actId="20577"/>
        <pc:sldMkLst>
          <pc:docMk/>
          <pc:sldMk cId="272733054" sldId="273"/>
        </pc:sldMkLst>
        <pc:spChg chg="del mod">
          <ac:chgData name="Kantola Christian" userId="S::christian.kantola@ovph.fi::612669f4-917f-47aa-ac80-23109edfd59f" providerId="AD" clId="Web-{9B5C0B9B-2157-2B4D-ED12-3A8D48CFCBB0}" dt="2024-04-05T07:07:44.506" v="462"/>
          <ac:spMkLst>
            <pc:docMk/>
            <pc:sldMk cId="272733054" sldId="273"/>
            <ac:spMk id="5" creationId="{00000000-0000-0000-0000-000000000000}"/>
          </ac:spMkLst>
        </pc:spChg>
        <pc:spChg chg="mod">
          <ac:chgData name="Kantola Christian" userId="S::christian.kantola@ovph.fi::612669f4-917f-47aa-ac80-23109edfd59f" providerId="AD" clId="Web-{9B5C0B9B-2157-2B4D-ED12-3A8D48CFCBB0}" dt="2024-04-05T07:08:03.881" v="465" actId="20577"/>
          <ac:spMkLst>
            <pc:docMk/>
            <pc:sldMk cId="272733054" sldId="273"/>
            <ac:spMk id="8" creationId="{00000000-0000-0000-0000-000000000000}"/>
          </ac:spMkLst>
        </pc:spChg>
      </pc:sldChg>
      <pc:sldChg chg="addSp delSp modSp">
        <pc:chgData name="Kantola Christian" userId="S::christian.kantola@ovph.fi::612669f4-917f-47aa-ac80-23109edfd59f" providerId="AD" clId="Web-{9B5C0B9B-2157-2B4D-ED12-3A8D48CFCBB0}" dt="2024-04-05T07:06:40.318" v="446" actId="20577"/>
        <pc:sldMkLst>
          <pc:docMk/>
          <pc:sldMk cId="2662655809" sldId="323"/>
        </pc:sldMkLst>
        <pc:spChg chg="add mod">
          <ac:chgData name="Kantola Christian" userId="S::christian.kantola@ovph.fi::612669f4-917f-47aa-ac80-23109edfd59f" providerId="AD" clId="Web-{9B5C0B9B-2157-2B4D-ED12-3A8D48CFCBB0}" dt="2024-04-05T07:05:56.911" v="296" actId="20577"/>
          <ac:spMkLst>
            <pc:docMk/>
            <pc:sldMk cId="2662655809" sldId="323"/>
            <ac:spMk id="3" creationId="{4570C99F-502D-312A-141B-91A270053FEE}"/>
          </ac:spMkLst>
        </pc:spChg>
        <pc:spChg chg="del mod">
          <ac:chgData name="Kantola Christian" userId="S::christian.kantola@ovph.fi::612669f4-917f-47aa-ac80-23109edfd59f" providerId="AD" clId="Web-{9B5C0B9B-2157-2B4D-ED12-3A8D48CFCBB0}" dt="2024-04-05T07:01:09" v="63"/>
          <ac:spMkLst>
            <pc:docMk/>
            <pc:sldMk cId="2662655809" sldId="323"/>
            <ac:spMk id="7" creationId="{E4C4A084-C558-4692-86C8-4F4F4EBDEB45}"/>
          </ac:spMkLst>
        </pc:spChg>
        <pc:spChg chg="del mod">
          <ac:chgData name="Kantola Christian" userId="S::christian.kantola@ovph.fi::612669f4-917f-47aa-ac80-23109edfd59f" providerId="AD" clId="Web-{9B5C0B9B-2157-2B4D-ED12-3A8D48CFCBB0}" dt="2024-04-05T07:00:56.375" v="57"/>
          <ac:spMkLst>
            <pc:docMk/>
            <pc:sldMk cId="2662655809" sldId="323"/>
            <ac:spMk id="9" creationId="{DE8286AE-F4C4-4D89-A6F2-843EE4507F77}"/>
          </ac:spMkLst>
        </pc:spChg>
        <pc:spChg chg="mod">
          <ac:chgData name="Kantola Christian" userId="S::christian.kantola@ovph.fi::612669f4-917f-47aa-ac80-23109edfd59f" providerId="AD" clId="Web-{9B5C0B9B-2157-2B4D-ED12-3A8D48CFCBB0}" dt="2024-04-05T07:06:40.318" v="446" actId="20577"/>
          <ac:spMkLst>
            <pc:docMk/>
            <pc:sldMk cId="2662655809" sldId="323"/>
            <ac:spMk id="10" creationId="{72E1367B-044C-40AA-B95D-C1B9F7B33296}"/>
          </ac:spMkLst>
        </pc:spChg>
        <pc:spChg chg="mod">
          <ac:chgData name="Kantola Christian" userId="S::christian.kantola@ovph.fi::612669f4-917f-47aa-ac80-23109edfd59f" providerId="AD" clId="Web-{9B5C0B9B-2157-2B4D-ED12-3A8D48CFCBB0}" dt="2024-04-05T07:00:46.453" v="42" actId="20577"/>
          <ac:spMkLst>
            <pc:docMk/>
            <pc:sldMk cId="2662655809" sldId="323"/>
            <ac:spMk id="11" creationId="{C9393257-90C4-493A-87CB-50A248A160F9}"/>
          </ac:spMkLst>
        </pc:spChg>
        <pc:spChg chg="mod">
          <ac:chgData name="Kantola Christian" userId="S::christian.kantola@ovph.fi::612669f4-917f-47aa-ac80-23109edfd59f" providerId="AD" clId="Web-{9B5C0B9B-2157-2B4D-ED12-3A8D48CFCBB0}" dt="2024-04-05T07:00:40.844" v="29" actId="20577"/>
          <ac:spMkLst>
            <pc:docMk/>
            <pc:sldMk cId="2662655809" sldId="323"/>
            <ac:spMk id="13" creationId="{B8B5285A-114C-4EBB-BC70-BCA611BDE790}"/>
          </ac:spMkLst>
        </pc:spChg>
        <pc:spChg chg="mod">
          <ac:chgData name="Kantola Christian" userId="S::christian.kantola@ovph.fi::612669f4-917f-47aa-ac80-23109edfd59f" providerId="AD" clId="Web-{9B5C0B9B-2157-2B4D-ED12-3A8D48CFCBB0}" dt="2024-04-05T07:00:35.812" v="25" actId="20577"/>
          <ac:spMkLst>
            <pc:docMk/>
            <pc:sldMk cId="2662655809" sldId="323"/>
            <ac:spMk id="15" creationId="{99BB5C40-2571-412C-9EF7-EAA73E1DB2C1}"/>
          </ac:spMkLst>
        </pc:spChg>
        <pc:spChg chg="del mod">
          <ac:chgData name="Kantola Christian" userId="S::christian.kantola@ovph.fi::612669f4-917f-47aa-ac80-23109edfd59f" providerId="AD" clId="Web-{9B5C0B9B-2157-2B4D-ED12-3A8D48CFCBB0}" dt="2024-04-05T07:06:14.583" v="327"/>
          <ac:spMkLst>
            <pc:docMk/>
            <pc:sldMk cId="2662655809" sldId="323"/>
            <ac:spMk id="16" creationId="{3BF56558-B806-5419-0C34-EFEBF79AE71B}"/>
          </ac:spMkLst>
        </pc:spChg>
        <pc:spChg chg="del mod">
          <ac:chgData name="Kantola Christian" userId="S::christian.kantola@ovph.fi::612669f4-917f-47aa-ac80-23109edfd59f" providerId="AD" clId="Web-{9B5C0B9B-2157-2B4D-ED12-3A8D48CFCBB0}" dt="2024-04-05T07:06:31.942" v="444"/>
          <ac:spMkLst>
            <pc:docMk/>
            <pc:sldMk cId="2662655809" sldId="323"/>
            <ac:spMk id="19" creationId="{6ABB7FC3-A7E2-40B8-B539-D6D02155A351}"/>
          </ac:spMkLst>
        </pc:spChg>
      </pc:sldChg>
      <pc:sldChg chg="modSp">
        <pc:chgData name="Kantola Christian" userId="S::christian.kantola@ovph.fi::612669f4-917f-47aa-ac80-23109edfd59f" providerId="AD" clId="Web-{9B5C0B9B-2157-2B4D-ED12-3A8D48CFCBB0}" dt="2024-04-05T06:59:44.968" v="10" actId="20577"/>
        <pc:sldMkLst>
          <pc:docMk/>
          <pc:sldMk cId="3176692888" sldId="335"/>
        </pc:sldMkLst>
        <pc:spChg chg="mod">
          <ac:chgData name="Kantola Christian" userId="S::christian.kantola@ovph.fi::612669f4-917f-47aa-ac80-23109edfd59f" providerId="AD" clId="Web-{9B5C0B9B-2157-2B4D-ED12-3A8D48CFCBB0}" dt="2024-04-05T06:59:44.968" v="10" actId="20577"/>
          <ac:spMkLst>
            <pc:docMk/>
            <pc:sldMk cId="3176692888" sldId="335"/>
            <ac:spMk id="3" creationId="{CE2751FD-BF62-47E2-835B-FEDE70EA777A}"/>
          </ac:spMkLst>
        </pc:spChg>
      </pc:sldChg>
    </pc:docChg>
  </pc:docChgLst>
  <pc:docChgLst>
    <pc:chgData name="Kantola Christian" userId="S::christian.kantola@ovph.fi::612669f4-917f-47aa-ac80-23109edfd59f" providerId="AD" clId="Web-{D34EE7D8-7874-DF35-5EE7-852CD6C7C79D}"/>
    <pc:docChg chg="modSld">
      <pc:chgData name="Kantola Christian" userId="S::christian.kantola@ovph.fi::612669f4-917f-47aa-ac80-23109edfd59f" providerId="AD" clId="Web-{D34EE7D8-7874-DF35-5EE7-852CD6C7C79D}" dt="2024-04-05T07:20:42.036" v="962" actId="20577"/>
      <pc:docMkLst>
        <pc:docMk/>
      </pc:docMkLst>
      <pc:sldChg chg="modSp">
        <pc:chgData name="Kantola Christian" userId="S::christian.kantola@ovph.fi::612669f4-917f-47aa-ac80-23109edfd59f" providerId="AD" clId="Web-{D34EE7D8-7874-DF35-5EE7-852CD6C7C79D}" dt="2024-04-05T07:09:05.914" v="31" actId="20577"/>
        <pc:sldMkLst>
          <pc:docMk/>
          <pc:sldMk cId="272733054" sldId="273"/>
        </pc:sldMkLst>
        <pc:spChg chg="mod">
          <ac:chgData name="Kantola Christian" userId="S::christian.kantola@ovph.fi::612669f4-917f-47aa-ac80-23109edfd59f" providerId="AD" clId="Web-{D34EE7D8-7874-DF35-5EE7-852CD6C7C79D}" dt="2024-04-05T07:09:05.914" v="31" actId="20577"/>
          <ac:spMkLst>
            <pc:docMk/>
            <pc:sldMk cId="272733054" sldId="273"/>
            <ac:spMk id="8" creationId="{00000000-0000-0000-0000-000000000000}"/>
          </ac:spMkLst>
        </pc:spChg>
      </pc:sldChg>
      <pc:sldChg chg="delSp modSp">
        <pc:chgData name="Kantola Christian" userId="S::christian.kantola@ovph.fi::612669f4-917f-47aa-ac80-23109edfd59f" providerId="AD" clId="Web-{D34EE7D8-7874-DF35-5EE7-852CD6C7C79D}" dt="2024-04-05T07:11:26.385" v="141" actId="20577"/>
        <pc:sldMkLst>
          <pc:docMk/>
          <pc:sldMk cId="1763840058" sldId="275"/>
        </pc:sldMkLst>
        <pc:spChg chg="del mod">
          <ac:chgData name="Kantola Christian" userId="S::christian.kantola@ovph.fi::612669f4-917f-47aa-ac80-23109edfd59f" providerId="AD" clId="Web-{D34EE7D8-7874-DF35-5EE7-852CD6C7C79D}" dt="2024-04-05T07:09:47.462" v="33"/>
          <ac:spMkLst>
            <pc:docMk/>
            <pc:sldMk cId="1763840058" sldId="275"/>
            <ac:spMk id="13" creationId="{00000000-0000-0000-0000-000000000000}"/>
          </ac:spMkLst>
        </pc:spChg>
        <pc:spChg chg="mod">
          <ac:chgData name="Kantola Christian" userId="S::christian.kantola@ovph.fi::612669f4-917f-47aa-ac80-23109edfd59f" providerId="AD" clId="Web-{D34EE7D8-7874-DF35-5EE7-852CD6C7C79D}" dt="2024-04-05T07:11:26.385" v="141" actId="20577"/>
          <ac:spMkLst>
            <pc:docMk/>
            <pc:sldMk cId="1763840058" sldId="275"/>
            <ac:spMk id="48" creationId="{7EB1D047-C9CB-4437-88D9-F93983DDD57D}"/>
          </ac:spMkLst>
        </pc:spChg>
      </pc:sldChg>
      <pc:sldChg chg="delSp modSp">
        <pc:chgData name="Kantola Christian" userId="S::christian.kantola@ovph.fi::612669f4-917f-47aa-ac80-23109edfd59f" providerId="AD" clId="Web-{D34EE7D8-7874-DF35-5EE7-852CD6C7C79D}" dt="2024-04-05T07:12:32.605" v="483" actId="20577"/>
        <pc:sldMkLst>
          <pc:docMk/>
          <pc:sldMk cId="2396323148" sldId="281"/>
        </pc:sldMkLst>
        <pc:spChg chg="mod">
          <ac:chgData name="Kantola Christian" userId="S::christian.kantola@ovph.fi::612669f4-917f-47aa-ac80-23109edfd59f" providerId="AD" clId="Web-{D34EE7D8-7874-DF35-5EE7-852CD6C7C79D}" dt="2024-04-05T07:12:17.277" v="354" actId="20577"/>
          <ac:spMkLst>
            <pc:docMk/>
            <pc:sldMk cId="2396323148" sldId="281"/>
            <ac:spMk id="2" creationId="{00000000-0000-0000-0000-000000000000}"/>
          </ac:spMkLst>
        </pc:spChg>
        <pc:spChg chg="del mod">
          <ac:chgData name="Kantola Christian" userId="S::christian.kantola@ovph.fi::612669f4-917f-47aa-ac80-23109edfd59f" providerId="AD" clId="Web-{D34EE7D8-7874-DF35-5EE7-852CD6C7C79D}" dt="2024-04-05T07:11:52.964" v="222"/>
          <ac:spMkLst>
            <pc:docMk/>
            <pc:sldMk cId="2396323148" sldId="281"/>
            <ac:spMk id="10" creationId="{00000000-0000-0000-0000-000000000000}"/>
          </ac:spMkLst>
        </pc:spChg>
        <pc:spChg chg="mod">
          <ac:chgData name="Kantola Christian" userId="S::christian.kantola@ovph.fi::612669f4-917f-47aa-ac80-23109edfd59f" providerId="AD" clId="Web-{D34EE7D8-7874-DF35-5EE7-852CD6C7C79D}" dt="2024-04-05T07:12:32.605" v="483" actId="20577"/>
          <ac:spMkLst>
            <pc:docMk/>
            <pc:sldMk cId="2396323148" sldId="281"/>
            <ac:spMk id="14" creationId="{00000000-0000-0000-0000-000000000000}"/>
          </ac:spMkLst>
        </pc:spChg>
      </pc:sldChg>
      <pc:sldChg chg="addSp delSp modSp">
        <pc:chgData name="Kantola Christian" userId="S::christian.kantola@ovph.fi::612669f4-917f-47aa-ac80-23109edfd59f" providerId="AD" clId="Web-{D34EE7D8-7874-DF35-5EE7-852CD6C7C79D}" dt="2024-04-05T07:20:42.036" v="962" actId="20577"/>
        <pc:sldMkLst>
          <pc:docMk/>
          <pc:sldMk cId="1301829281" sldId="304"/>
        </pc:sldMkLst>
        <pc:spChg chg="del mod">
          <ac:chgData name="Kantola Christian" userId="S::christian.kantola@ovph.fi::612669f4-917f-47aa-ac80-23109edfd59f" providerId="AD" clId="Web-{D34EE7D8-7874-DF35-5EE7-852CD6C7C79D}" dt="2024-04-05T07:20:27.192" v="866"/>
          <ac:spMkLst>
            <pc:docMk/>
            <pc:sldMk cId="1301829281" sldId="304"/>
            <ac:spMk id="4" creationId="{00000000-0000-0000-0000-000000000000}"/>
          </ac:spMkLst>
        </pc:spChg>
        <pc:spChg chg="mod">
          <ac:chgData name="Kantola Christian" userId="S::christian.kantola@ovph.fi::612669f4-917f-47aa-ac80-23109edfd59f" providerId="AD" clId="Web-{D34EE7D8-7874-DF35-5EE7-852CD6C7C79D}" dt="2024-04-05T07:20:42.036" v="962" actId="20577"/>
          <ac:spMkLst>
            <pc:docMk/>
            <pc:sldMk cId="1301829281" sldId="304"/>
            <ac:spMk id="5" creationId="{58DCC82E-EAAD-2464-E627-9715A5278087}"/>
          </ac:spMkLst>
        </pc:spChg>
        <pc:spChg chg="mod">
          <ac:chgData name="Kantola Christian" userId="S::christian.kantola@ovph.fi::612669f4-917f-47aa-ac80-23109edfd59f" providerId="AD" clId="Web-{D34EE7D8-7874-DF35-5EE7-852CD6C7C79D}" dt="2024-04-05T07:20:18.051" v="864" actId="20577"/>
          <ac:spMkLst>
            <pc:docMk/>
            <pc:sldMk cId="1301829281" sldId="304"/>
            <ac:spMk id="6" creationId="{26A3A8DD-9392-4700-B9FA-27D9275AC7F5}"/>
          </ac:spMkLst>
        </pc:spChg>
        <pc:spChg chg="del mod">
          <ac:chgData name="Kantola Christian" userId="S::christian.kantola@ovph.fi::612669f4-917f-47aa-ac80-23109edfd59f" providerId="AD" clId="Web-{D34EE7D8-7874-DF35-5EE7-852CD6C7C79D}" dt="2024-04-05T07:19:31.332" v="842"/>
          <ac:spMkLst>
            <pc:docMk/>
            <pc:sldMk cId="1301829281" sldId="304"/>
            <ac:spMk id="9" creationId="{356F457D-A63A-424E-8EDF-9BB812649737}"/>
          </ac:spMkLst>
        </pc:spChg>
        <pc:spChg chg="del mod">
          <ac:chgData name="Kantola Christian" userId="S::christian.kantola@ovph.fi::612669f4-917f-47aa-ac80-23109edfd59f" providerId="AD" clId="Web-{D34EE7D8-7874-DF35-5EE7-852CD6C7C79D}" dt="2024-04-05T07:13:02.998" v="487"/>
          <ac:spMkLst>
            <pc:docMk/>
            <pc:sldMk cId="1301829281" sldId="304"/>
            <ac:spMk id="10" creationId="{E3138587-41C6-4D3C-902C-720B191A9174}"/>
          </ac:spMkLst>
        </pc:spChg>
        <pc:spChg chg="mod">
          <ac:chgData name="Kantola Christian" userId="S::christian.kantola@ovph.fi::612669f4-917f-47aa-ac80-23109edfd59f" providerId="AD" clId="Web-{D34EE7D8-7874-DF35-5EE7-852CD6C7C79D}" dt="2024-04-05T07:17:17.611" v="639" actId="20577"/>
          <ac:spMkLst>
            <pc:docMk/>
            <pc:sldMk cId="1301829281" sldId="304"/>
            <ac:spMk id="11" creationId="{21899D8F-F29C-4A8D-23F8-AFF4AA5C4F45}"/>
          </ac:spMkLst>
        </pc:spChg>
        <pc:spChg chg="add mod">
          <ac:chgData name="Kantola Christian" userId="S::christian.kantola@ovph.fi::612669f4-917f-47aa-ac80-23109edfd59f" providerId="AD" clId="Web-{D34EE7D8-7874-DF35-5EE7-852CD6C7C79D}" dt="2024-04-05T07:15:42.985" v="552" actId="20577"/>
          <ac:spMkLst>
            <pc:docMk/>
            <pc:sldMk cId="1301829281" sldId="304"/>
            <ac:spMk id="12" creationId="{AEA36981-9605-E71F-3662-1D9CFE93CF09}"/>
          </ac:spMkLst>
        </pc:spChg>
        <pc:spChg chg="mod">
          <ac:chgData name="Kantola Christian" userId="S::christian.kantola@ovph.fi::612669f4-917f-47aa-ac80-23109edfd59f" providerId="AD" clId="Web-{D34EE7D8-7874-DF35-5EE7-852CD6C7C79D}" dt="2024-04-05T07:18:02.471" v="777" actId="20577"/>
          <ac:spMkLst>
            <pc:docMk/>
            <pc:sldMk cId="1301829281" sldId="304"/>
            <ac:spMk id="15" creationId="{DF49FE46-8DC9-492B-B5AC-EF39DE113738}"/>
          </ac:spMkLst>
        </pc:spChg>
      </pc:sldChg>
    </pc:docChg>
  </pc:docChgLst>
  <pc:docChgLst>
    <pc:chgData name="Skuthälla Tanja" userId="S::tanja.skuthalla@ovph.fi::178ba649-bdec-4ba0-b6b5-65d2f655b5ca" providerId="AD" clId="Web-{121D98B8-A954-4234-8066-13C336C3054B}"/>
    <pc:docChg chg="modSld">
      <pc:chgData name="Skuthälla Tanja" userId="S::tanja.skuthalla@ovph.fi::178ba649-bdec-4ba0-b6b5-65d2f655b5ca" providerId="AD" clId="Web-{121D98B8-A954-4234-8066-13C336C3054B}" dt="2024-04-11T12:35:05.594" v="17" actId="20577"/>
      <pc:docMkLst>
        <pc:docMk/>
      </pc:docMkLst>
      <pc:sldChg chg="modSp">
        <pc:chgData name="Skuthälla Tanja" userId="S::tanja.skuthalla@ovph.fi::178ba649-bdec-4ba0-b6b5-65d2f655b5ca" providerId="AD" clId="Web-{121D98B8-A954-4234-8066-13C336C3054B}" dt="2024-04-11T12:35:05.594" v="17" actId="20577"/>
        <pc:sldMkLst>
          <pc:docMk/>
          <pc:sldMk cId="1257341781" sldId="256"/>
        </pc:sldMkLst>
        <pc:spChg chg="mod">
          <ac:chgData name="Skuthälla Tanja" userId="S::tanja.skuthalla@ovph.fi::178ba649-bdec-4ba0-b6b5-65d2f655b5ca" providerId="AD" clId="Web-{121D98B8-A954-4234-8066-13C336C3054B}" dt="2024-04-11T12:35:05.594" v="17" actId="20577"/>
          <ac:spMkLst>
            <pc:docMk/>
            <pc:sldMk cId="1257341781" sldId="256"/>
            <ac:spMk id="3" creationId="{CE2751FD-BF62-47E2-835B-FEDE70EA777A}"/>
          </ac:spMkLst>
        </pc:spChg>
      </pc:sldChg>
    </pc:docChg>
  </pc:docChgLst>
  <pc:docChgLst>
    <pc:chgData name="Mäki-Valtari Riika" userId="S::riika.maki-valtari@ovph.fi::161f3c86-2fa8-45d8-8966-16ff2e48c5c2" providerId="AD" clId="Web-{ED485BF9-ECBE-4704-BEC1-CDC72841102C}"/>
    <pc:docChg chg="modSld">
      <pc:chgData name="Mäki-Valtari Riika" userId="S::riika.maki-valtari@ovph.fi::161f3c86-2fa8-45d8-8966-16ff2e48c5c2" providerId="AD" clId="Web-{ED485BF9-ECBE-4704-BEC1-CDC72841102C}" dt="2024-04-25T11:51:30.769" v="62" actId="1076"/>
      <pc:docMkLst>
        <pc:docMk/>
      </pc:docMkLst>
      <pc:sldChg chg="modSp">
        <pc:chgData name="Mäki-Valtari Riika" userId="S::riika.maki-valtari@ovph.fi::161f3c86-2fa8-45d8-8966-16ff2e48c5c2" providerId="AD" clId="Web-{ED485BF9-ECBE-4704-BEC1-CDC72841102C}" dt="2024-04-25T11:51:30.769" v="62" actId="1076"/>
        <pc:sldMkLst>
          <pc:docMk/>
          <pc:sldMk cId="799574740" sldId="274"/>
        </pc:sldMkLst>
        <pc:spChg chg="mod">
          <ac:chgData name="Mäki-Valtari Riika" userId="S::riika.maki-valtari@ovph.fi::161f3c86-2fa8-45d8-8966-16ff2e48c5c2" providerId="AD" clId="Web-{ED485BF9-ECBE-4704-BEC1-CDC72841102C}" dt="2024-04-25T11:50:28.174" v="47" actId="20577"/>
          <ac:spMkLst>
            <pc:docMk/>
            <pc:sldMk cId="799574740" sldId="274"/>
            <ac:spMk id="4" creationId="{6B59B6CA-CEEA-380A-C04F-06F588880271}"/>
          </ac:spMkLst>
        </pc:spChg>
        <pc:spChg chg="mod">
          <ac:chgData name="Mäki-Valtari Riika" userId="S::riika.maki-valtari@ovph.fi::161f3c86-2fa8-45d8-8966-16ff2e48c5c2" providerId="AD" clId="Web-{ED485BF9-ECBE-4704-BEC1-CDC72841102C}" dt="2024-04-25T11:50:59.597" v="53" actId="14100"/>
          <ac:spMkLst>
            <pc:docMk/>
            <pc:sldMk cId="799574740" sldId="274"/>
            <ac:spMk id="5" creationId="{29863879-5A72-4ED3-971C-CE6581B29D8D}"/>
          </ac:spMkLst>
        </pc:spChg>
        <pc:spChg chg="mod">
          <ac:chgData name="Mäki-Valtari Riika" userId="S::riika.maki-valtari@ovph.fi::161f3c86-2fa8-45d8-8966-16ff2e48c5c2" providerId="AD" clId="Web-{ED485BF9-ECBE-4704-BEC1-CDC72841102C}" dt="2024-04-25T11:51:30.769" v="62" actId="1076"/>
          <ac:spMkLst>
            <pc:docMk/>
            <pc:sldMk cId="799574740" sldId="274"/>
            <ac:spMk id="6" creationId="{7FF0B74B-F9D8-3464-86DD-91E947F17173}"/>
          </ac:spMkLst>
        </pc:spChg>
        <pc:spChg chg="mod">
          <ac:chgData name="Mäki-Valtari Riika" userId="S::riika.maki-valtari@ovph.fi::161f3c86-2fa8-45d8-8966-16ff2e48c5c2" providerId="AD" clId="Web-{ED485BF9-ECBE-4704-BEC1-CDC72841102C}" dt="2024-04-25T11:51:08.175" v="57" actId="1076"/>
          <ac:spMkLst>
            <pc:docMk/>
            <pc:sldMk cId="799574740" sldId="274"/>
            <ac:spMk id="7" creationId="{41116424-5072-4DD0-8777-E3681D1EBBA0}"/>
          </ac:spMkLst>
        </pc:spChg>
        <pc:spChg chg="mod">
          <ac:chgData name="Mäki-Valtari Riika" userId="S::riika.maki-valtari@ovph.fi::161f3c86-2fa8-45d8-8966-16ff2e48c5c2" providerId="AD" clId="Web-{ED485BF9-ECBE-4704-BEC1-CDC72841102C}" dt="2024-04-25T11:51:22.019" v="61" actId="14100"/>
          <ac:spMkLst>
            <pc:docMk/>
            <pc:sldMk cId="799574740" sldId="274"/>
            <ac:spMk id="8" creationId="{C99A7751-CD39-8DE6-C0BC-CFBE8079525E}"/>
          </ac:spMkLst>
        </pc:spChg>
      </pc:sldChg>
      <pc:sldChg chg="addSp delSp modSp">
        <pc:chgData name="Mäki-Valtari Riika" userId="S::riika.maki-valtari@ovph.fi::161f3c86-2fa8-45d8-8966-16ff2e48c5c2" providerId="AD" clId="Web-{ED485BF9-ECBE-4704-BEC1-CDC72841102C}" dt="2024-04-25T11:50:20.924" v="46" actId="20577"/>
        <pc:sldMkLst>
          <pc:docMk/>
          <pc:sldMk cId="1763840058" sldId="275"/>
        </pc:sldMkLst>
        <pc:spChg chg="add mod">
          <ac:chgData name="Mäki-Valtari Riika" userId="S::riika.maki-valtari@ovph.fi::161f3c86-2fa8-45d8-8966-16ff2e48c5c2" providerId="AD" clId="Web-{ED485BF9-ECBE-4704-BEC1-CDC72841102C}" dt="2024-04-25T11:49:56.127" v="44" actId="1076"/>
          <ac:spMkLst>
            <pc:docMk/>
            <pc:sldMk cId="1763840058" sldId="275"/>
            <ac:spMk id="13" creationId="{1760ADCE-7C88-3CAB-D616-BAEB09C64922}"/>
          </ac:spMkLst>
        </pc:spChg>
        <pc:spChg chg="mod">
          <ac:chgData name="Mäki-Valtari Riika" userId="S::riika.maki-valtari@ovph.fi::161f3c86-2fa8-45d8-8966-16ff2e48c5c2" providerId="AD" clId="Web-{ED485BF9-ECBE-4704-BEC1-CDC72841102C}" dt="2024-04-25T11:50:20.924" v="46" actId="20577"/>
          <ac:spMkLst>
            <pc:docMk/>
            <pc:sldMk cId="1763840058" sldId="275"/>
            <ac:spMk id="16" creationId="{D163B016-4775-1757-D0B1-EFF5D01DC28D}"/>
          </ac:spMkLst>
        </pc:spChg>
        <pc:spChg chg="mod">
          <ac:chgData name="Mäki-Valtari Riika" userId="S::riika.maki-valtari@ovph.fi::161f3c86-2fa8-45d8-8966-16ff2e48c5c2" providerId="AD" clId="Web-{ED485BF9-ECBE-4704-BEC1-CDC72841102C}" dt="2024-04-25T11:48:24.766" v="17" actId="1076"/>
          <ac:spMkLst>
            <pc:docMk/>
            <pc:sldMk cId="1763840058" sldId="275"/>
            <ac:spMk id="17" creationId="{7EB1D047-C9CB-4437-88D9-F93983DDD57D}"/>
          </ac:spMkLst>
        </pc:spChg>
        <pc:spChg chg="mod">
          <ac:chgData name="Mäki-Valtari Riika" userId="S::riika.maki-valtari@ovph.fi::161f3c86-2fa8-45d8-8966-16ff2e48c5c2" providerId="AD" clId="Web-{ED485BF9-ECBE-4704-BEC1-CDC72841102C}" dt="2024-04-25T11:49:12.735" v="39" actId="20577"/>
          <ac:spMkLst>
            <pc:docMk/>
            <pc:sldMk cId="1763840058" sldId="275"/>
            <ac:spMk id="18" creationId="{1A9D8FAE-7C6C-0A53-E05F-332018027A2C}"/>
          </ac:spMkLst>
        </pc:spChg>
        <pc:spChg chg="mod">
          <ac:chgData name="Mäki-Valtari Riika" userId="S::riika.maki-valtari@ovph.fi::161f3c86-2fa8-45d8-8966-16ff2e48c5c2" providerId="AD" clId="Web-{ED485BF9-ECBE-4704-BEC1-CDC72841102C}" dt="2024-04-25T11:49:49.424" v="43" actId="1076"/>
          <ac:spMkLst>
            <pc:docMk/>
            <pc:sldMk cId="1763840058" sldId="275"/>
            <ac:spMk id="19" creationId="{DA20A6C0-EDDE-42C8-BDA7-EB9258296313}"/>
          </ac:spMkLst>
        </pc:spChg>
        <pc:spChg chg="del mod">
          <ac:chgData name="Mäki-Valtari Riika" userId="S::riika.maki-valtari@ovph.fi::161f3c86-2fa8-45d8-8966-16ff2e48c5c2" providerId="AD" clId="Web-{ED485BF9-ECBE-4704-BEC1-CDC72841102C}" dt="2024-04-25T11:48:57.032" v="35"/>
          <ac:spMkLst>
            <pc:docMk/>
            <pc:sldMk cId="1763840058" sldId="275"/>
            <ac:spMk id="20" creationId="{F2322948-3C22-F0A1-7386-7A30F5F294EE}"/>
          </ac:spMkLst>
        </pc:spChg>
      </pc:sldChg>
    </pc:docChg>
  </pc:docChgLst>
  <pc:docChgLst>
    <pc:chgData name="Skuthälla Tanja" userId="S::tanja.skuthalla@ovph.fi::178ba649-bdec-4ba0-b6b5-65d2f655b5ca" providerId="AD" clId="Web-{A31E327E-C54A-44EE-873E-946C232BFA88}"/>
    <pc:docChg chg="modSld">
      <pc:chgData name="Skuthälla Tanja" userId="S::tanja.skuthalla@ovph.fi::178ba649-bdec-4ba0-b6b5-65d2f655b5ca" providerId="AD" clId="Web-{A31E327E-C54A-44EE-873E-946C232BFA88}" dt="2024-05-21T10:41:19.799" v="0" actId="20577"/>
      <pc:docMkLst>
        <pc:docMk/>
      </pc:docMkLst>
      <pc:sldChg chg="modSp">
        <pc:chgData name="Skuthälla Tanja" userId="S::tanja.skuthalla@ovph.fi::178ba649-bdec-4ba0-b6b5-65d2f655b5ca" providerId="AD" clId="Web-{A31E327E-C54A-44EE-873E-946C232BFA88}" dt="2024-05-21T10:41:19.799" v="0" actId="20577"/>
        <pc:sldMkLst>
          <pc:docMk/>
          <pc:sldMk cId="2662655809" sldId="323"/>
        </pc:sldMkLst>
        <pc:spChg chg="mod">
          <ac:chgData name="Skuthälla Tanja" userId="S::tanja.skuthalla@ovph.fi::178ba649-bdec-4ba0-b6b5-65d2f655b5ca" providerId="AD" clId="Web-{A31E327E-C54A-44EE-873E-946C232BFA88}" dt="2024-05-21T10:41:19.799" v="0" actId="20577"/>
          <ac:spMkLst>
            <pc:docMk/>
            <pc:sldMk cId="2662655809" sldId="323"/>
            <ac:spMk id="3" creationId="{4570C99F-502D-312A-141B-91A270053FEE}"/>
          </ac:spMkLst>
        </pc:spChg>
      </pc:sldChg>
    </pc:docChg>
  </pc:docChgLst>
  <pc:docChgLst>
    <pc:chgData name="Mäki-Valtari Riika" userId="161f3c86-2fa8-45d8-8966-16ff2e48c5c2" providerId="ADAL" clId="{72D76EFE-4C9D-43B5-973C-F975E9E57411}"/>
    <pc:docChg chg="undo redo custSel modSld modMainMaster">
      <pc:chgData name="Mäki-Valtari Riika" userId="161f3c86-2fa8-45d8-8966-16ff2e48c5c2" providerId="ADAL" clId="{72D76EFE-4C9D-43B5-973C-F975E9E57411}" dt="2024-04-29T11:32:30.626" v="1126" actId="20577"/>
      <pc:docMkLst>
        <pc:docMk/>
      </pc:docMkLst>
      <pc:sldChg chg="modSp mod">
        <pc:chgData name="Mäki-Valtari Riika" userId="161f3c86-2fa8-45d8-8966-16ff2e48c5c2" providerId="ADAL" clId="{72D76EFE-4C9D-43B5-973C-F975E9E57411}" dt="2024-04-29T11:16:08.436" v="1096"/>
        <pc:sldMkLst>
          <pc:docMk/>
          <pc:sldMk cId="1655836150" sldId="272"/>
        </pc:sldMkLst>
        <pc:spChg chg="ord">
          <ac:chgData name="Mäki-Valtari Riika" userId="161f3c86-2fa8-45d8-8966-16ff2e48c5c2" providerId="ADAL" clId="{72D76EFE-4C9D-43B5-973C-F975E9E57411}" dt="2024-04-29T11:15:11.133" v="1094" actId="13244"/>
          <ac:spMkLst>
            <pc:docMk/>
            <pc:sldMk cId="1655836150" sldId="272"/>
            <ac:spMk id="10" creationId="{C595A997-2ED9-AAAD-081F-4129A55317D3}"/>
          </ac:spMkLst>
        </pc:spChg>
        <pc:spChg chg="ord">
          <ac:chgData name="Mäki-Valtari Riika" userId="161f3c86-2fa8-45d8-8966-16ff2e48c5c2" providerId="ADAL" clId="{72D76EFE-4C9D-43B5-973C-F975E9E57411}" dt="2024-04-29T11:15:52.044" v="1095" actId="13244"/>
          <ac:spMkLst>
            <pc:docMk/>
            <pc:sldMk cId="1655836150" sldId="272"/>
            <ac:spMk id="15" creationId="{9E2DD3D8-21FC-498C-94F7-020218D816A4}"/>
          </ac:spMkLst>
        </pc:spChg>
        <pc:graphicFrameChg chg="mod">
          <ac:chgData name="Mäki-Valtari Riika" userId="161f3c86-2fa8-45d8-8966-16ff2e48c5c2" providerId="ADAL" clId="{72D76EFE-4C9D-43B5-973C-F975E9E57411}" dt="2024-04-29T11:16:08.436" v="1096"/>
          <ac:graphicFrameMkLst>
            <pc:docMk/>
            <pc:sldMk cId="1655836150" sldId="272"/>
            <ac:graphicFrameMk id="9" creationId="{0BDCD22B-6F76-DCB3-893D-E375DFAC441A}"/>
          </ac:graphicFrameMkLst>
        </pc:graphicFrameChg>
      </pc:sldChg>
      <pc:sldChg chg="modSp mod">
        <pc:chgData name="Mäki-Valtari Riika" userId="161f3c86-2fa8-45d8-8966-16ff2e48c5c2" providerId="ADAL" clId="{72D76EFE-4C9D-43B5-973C-F975E9E57411}" dt="2024-04-29T11:16:23.897" v="1097" actId="13244"/>
        <pc:sldMkLst>
          <pc:docMk/>
          <pc:sldMk cId="272733054" sldId="273"/>
        </pc:sldMkLst>
        <pc:spChg chg="ord">
          <ac:chgData name="Mäki-Valtari Riika" userId="161f3c86-2fa8-45d8-8966-16ff2e48c5c2" providerId="ADAL" clId="{72D76EFE-4C9D-43B5-973C-F975E9E57411}" dt="2024-04-29T11:16:23.897" v="1097" actId="13244"/>
          <ac:spMkLst>
            <pc:docMk/>
            <pc:sldMk cId="272733054" sldId="273"/>
            <ac:spMk id="3" creationId="{B82B7ECD-778A-C0DD-6854-D7B1C87C0171}"/>
          </ac:spMkLst>
        </pc:spChg>
      </pc:sldChg>
      <pc:sldChg chg="modSp mod">
        <pc:chgData name="Mäki-Valtari Riika" userId="161f3c86-2fa8-45d8-8966-16ff2e48c5c2" providerId="ADAL" clId="{72D76EFE-4C9D-43B5-973C-F975E9E57411}" dt="2024-04-29T11:16:58.518" v="1098" actId="13244"/>
        <pc:sldMkLst>
          <pc:docMk/>
          <pc:sldMk cId="799574740" sldId="274"/>
        </pc:sldMkLst>
        <pc:spChg chg="mod">
          <ac:chgData name="Mäki-Valtari Riika" userId="161f3c86-2fa8-45d8-8966-16ff2e48c5c2" providerId="ADAL" clId="{72D76EFE-4C9D-43B5-973C-F975E9E57411}" dt="2024-04-25T11:53:42.775" v="81" actId="20577"/>
          <ac:spMkLst>
            <pc:docMk/>
            <pc:sldMk cId="799574740" sldId="274"/>
            <ac:spMk id="6" creationId="{7FF0B74B-F9D8-3464-86DD-91E947F17173}"/>
          </ac:spMkLst>
        </pc:spChg>
        <pc:spChg chg="mod">
          <ac:chgData name="Mäki-Valtari Riika" userId="161f3c86-2fa8-45d8-8966-16ff2e48c5c2" providerId="ADAL" clId="{72D76EFE-4C9D-43B5-973C-F975E9E57411}" dt="2024-04-25T11:56:40.235" v="99" actId="20577"/>
          <ac:spMkLst>
            <pc:docMk/>
            <pc:sldMk cId="799574740" sldId="274"/>
            <ac:spMk id="8" creationId="{C99A7751-CD39-8DE6-C0BC-CFBE8079525E}"/>
          </ac:spMkLst>
        </pc:spChg>
        <pc:spChg chg="ord">
          <ac:chgData name="Mäki-Valtari Riika" userId="161f3c86-2fa8-45d8-8966-16ff2e48c5c2" providerId="ADAL" clId="{72D76EFE-4C9D-43B5-973C-F975E9E57411}" dt="2024-04-29T11:16:58.518" v="1098" actId="13244"/>
          <ac:spMkLst>
            <pc:docMk/>
            <pc:sldMk cId="799574740" sldId="274"/>
            <ac:spMk id="10" creationId="{48E3D1CC-1376-A170-B831-9E67A0E6AAF0}"/>
          </ac:spMkLst>
        </pc:spChg>
      </pc:sldChg>
      <pc:sldChg chg="modSp mod">
        <pc:chgData name="Mäki-Valtari Riika" userId="161f3c86-2fa8-45d8-8966-16ff2e48c5c2" providerId="ADAL" clId="{72D76EFE-4C9D-43B5-973C-F975E9E57411}" dt="2024-04-29T11:29:10.766" v="1099" actId="13244"/>
        <pc:sldMkLst>
          <pc:docMk/>
          <pc:sldMk cId="1763840058" sldId="275"/>
        </pc:sldMkLst>
        <pc:spChg chg="ord">
          <ac:chgData name="Mäki-Valtari Riika" userId="161f3c86-2fa8-45d8-8966-16ff2e48c5c2" providerId="ADAL" clId="{72D76EFE-4C9D-43B5-973C-F975E9E57411}" dt="2024-04-29T11:29:10.766" v="1099" actId="13244"/>
          <ac:spMkLst>
            <pc:docMk/>
            <pc:sldMk cId="1763840058" sldId="275"/>
            <ac:spMk id="14" creationId="{409AD6B1-993A-BA41-CBD1-6633F77268BE}"/>
          </ac:spMkLst>
        </pc:spChg>
      </pc:sldChg>
      <pc:sldChg chg="modSp mod">
        <pc:chgData name="Mäki-Valtari Riika" userId="161f3c86-2fa8-45d8-8966-16ff2e48c5c2" providerId="ADAL" clId="{72D76EFE-4C9D-43B5-973C-F975E9E57411}" dt="2024-04-29T11:30:00.332" v="1100" actId="13244"/>
        <pc:sldMkLst>
          <pc:docMk/>
          <pc:sldMk cId="3334478465" sldId="276"/>
        </pc:sldMkLst>
        <pc:spChg chg="ord">
          <ac:chgData name="Mäki-Valtari Riika" userId="161f3c86-2fa8-45d8-8966-16ff2e48c5c2" providerId="ADAL" clId="{72D76EFE-4C9D-43B5-973C-F975E9E57411}" dt="2024-04-29T11:30:00.332" v="1100" actId="13244"/>
          <ac:spMkLst>
            <pc:docMk/>
            <pc:sldMk cId="3334478465" sldId="276"/>
            <ac:spMk id="3" creationId="{E92F8387-AB37-DB85-5C8A-81085C2A047B}"/>
          </ac:spMkLst>
        </pc:spChg>
      </pc:sldChg>
      <pc:sldChg chg="modSp mod">
        <pc:chgData name="Mäki-Valtari Riika" userId="161f3c86-2fa8-45d8-8966-16ff2e48c5c2" providerId="ADAL" clId="{72D76EFE-4C9D-43B5-973C-F975E9E57411}" dt="2024-04-29T11:30:22.995" v="1101" actId="13244"/>
        <pc:sldMkLst>
          <pc:docMk/>
          <pc:sldMk cId="2396323148" sldId="281"/>
        </pc:sldMkLst>
        <pc:spChg chg="ord">
          <ac:chgData name="Mäki-Valtari Riika" userId="161f3c86-2fa8-45d8-8966-16ff2e48c5c2" providerId="ADAL" clId="{72D76EFE-4C9D-43B5-973C-F975E9E57411}" dt="2024-04-29T11:30:22.995" v="1101" actId="13244"/>
          <ac:spMkLst>
            <pc:docMk/>
            <pc:sldMk cId="2396323148" sldId="281"/>
            <ac:spMk id="5" creationId="{ACDB991E-3E5E-F831-61D9-00CDB9E44EE2}"/>
          </ac:spMkLst>
        </pc:spChg>
      </pc:sldChg>
      <pc:sldChg chg="addSp modSp mod">
        <pc:chgData name="Mäki-Valtari Riika" userId="161f3c86-2fa8-45d8-8966-16ff2e48c5c2" providerId="ADAL" clId="{72D76EFE-4C9D-43B5-973C-F975E9E57411}" dt="2024-04-29T11:32:30.626" v="1126" actId="20577"/>
        <pc:sldMkLst>
          <pc:docMk/>
          <pc:sldMk cId="1301829281" sldId="304"/>
        </pc:sldMkLst>
        <pc:spChg chg="ord">
          <ac:chgData name="Mäki-Valtari Riika" userId="161f3c86-2fa8-45d8-8966-16ff2e48c5c2" providerId="ADAL" clId="{72D76EFE-4C9D-43B5-973C-F975E9E57411}" dt="2024-04-29T11:31:32.036" v="1105" actId="13244"/>
          <ac:spMkLst>
            <pc:docMk/>
            <pc:sldMk cId="1301829281" sldId="304"/>
            <ac:spMk id="4" creationId="{E90CA7F2-D021-4318-913F-3284B41E0AA6}"/>
          </ac:spMkLst>
        </pc:spChg>
        <pc:spChg chg="add mod">
          <ac:chgData name="Mäki-Valtari Riika" userId="161f3c86-2fa8-45d8-8966-16ff2e48c5c2" providerId="ADAL" clId="{72D76EFE-4C9D-43B5-973C-F975E9E57411}" dt="2024-04-29T11:32:30.626" v="1126" actId="20577"/>
          <ac:spMkLst>
            <pc:docMk/>
            <pc:sldMk cId="1301829281" sldId="304"/>
            <ac:spMk id="5" creationId="{E3327EDE-98E0-4E6D-8F97-858D59DBE978}"/>
          </ac:spMkLst>
        </pc:spChg>
        <pc:spChg chg="ord">
          <ac:chgData name="Mäki-Valtari Riika" userId="161f3c86-2fa8-45d8-8966-16ff2e48c5c2" providerId="ADAL" clId="{72D76EFE-4C9D-43B5-973C-F975E9E57411}" dt="2024-04-29T11:32:01.798" v="1107" actId="13244"/>
          <ac:spMkLst>
            <pc:docMk/>
            <pc:sldMk cId="1301829281" sldId="304"/>
            <ac:spMk id="9" creationId="{A2FBA0A9-B2E9-9157-8FC4-4C39F7DFD11A}"/>
          </ac:spMkLst>
        </pc:spChg>
        <pc:spChg chg="ord">
          <ac:chgData name="Mäki-Valtari Riika" userId="161f3c86-2fa8-45d8-8966-16ff2e48c5c2" providerId="ADAL" clId="{72D76EFE-4C9D-43B5-973C-F975E9E57411}" dt="2024-04-29T11:31:25.439" v="1104" actId="13244"/>
          <ac:spMkLst>
            <pc:docMk/>
            <pc:sldMk cId="1301829281" sldId="304"/>
            <ac:spMk id="10" creationId="{AF4CC2F4-CB8F-8703-7549-00D9D75BE58D}"/>
          </ac:spMkLst>
        </pc:spChg>
        <pc:spChg chg="ord">
          <ac:chgData name="Mäki-Valtari Riika" userId="161f3c86-2fa8-45d8-8966-16ff2e48c5c2" providerId="ADAL" clId="{72D76EFE-4C9D-43B5-973C-F975E9E57411}" dt="2024-04-29T11:31:46.179" v="1106" actId="13244"/>
          <ac:spMkLst>
            <pc:docMk/>
            <pc:sldMk cId="1301829281" sldId="304"/>
            <ac:spMk id="12" creationId="{AEA36981-9605-E71F-3662-1D9CFE93CF09}"/>
          </ac:spMkLst>
        </pc:spChg>
      </pc:sldChg>
      <pc:sldChg chg="modSp mod">
        <pc:chgData name="Mäki-Valtari Riika" userId="161f3c86-2fa8-45d8-8966-16ff2e48c5c2" providerId="ADAL" clId="{72D76EFE-4C9D-43B5-973C-F975E9E57411}" dt="2024-04-29T11:31:05.467" v="1103" actId="13244"/>
        <pc:sldMkLst>
          <pc:docMk/>
          <pc:sldMk cId="593007793" sldId="305"/>
        </pc:sldMkLst>
        <pc:spChg chg="ord">
          <ac:chgData name="Mäki-Valtari Riika" userId="161f3c86-2fa8-45d8-8966-16ff2e48c5c2" providerId="ADAL" clId="{72D76EFE-4C9D-43B5-973C-F975E9E57411}" dt="2024-04-29T11:30:40.670" v="1102" actId="13244"/>
          <ac:spMkLst>
            <pc:docMk/>
            <pc:sldMk cId="593007793" sldId="305"/>
            <ac:spMk id="5" creationId="{93764353-0993-12B3-DEC2-C3FCDD4BB4E1}"/>
          </ac:spMkLst>
        </pc:spChg>
        <pc:spChg chg="ord">
          <ac:chgData name="Mäki-Valtari Riika" userId="161f3c86-2fa8-45d8-8966-16ff2e48c5c2" providerId="ADAL" clId="{72D76EFE-4C9D-43B5-973C-F975E9E57411}" dt="2024-04-29T11:31:05.467" v="1103" actId="13244"/>
          <ac:spMkLst>
            <pc:docMk/>
            <pc:sldMk cId="593007793" sldId="305"/>
            <ac:spMk id="11" creationId="{5DB5E673-5E3F-A821-FD97-934C526BF8CF}"/>
          </ac:spMkLst>
        </pc:spChg>
      </pc:sldChg>
      <pc:sldChg chg="addSp delSp modSp mod">
        <pc:chgData name="Mäki-Valtari Riika" userId="161f3c86-2fa8-45d8-8966-16ff2e48c5c2" providerId="ADAL" clId="{72D76EFE-4C9D-43B5-973C-F975E9E57411}" dt="2024-04-29T11:14:54.641" v="1093" actId="20577"/>
        <pc:sldMkLst>
          <pc:docMk/>
          <pc:sldMk cId="2662655809" sldId="323"/>
        </pc:sldMkLst>
        <pc:spChg chg="ord">
          <ac:chgData name="Mäki-Valtari Riika" userId="161f3c86-2fa8-45d8-8966-16ff2e48c5c2" providerId="ADAL" clId="{72D76EFE-4C9D-43B5-973C-F975E9E57411}" dt="2024-04-29T11:14:15.020" v="1077" actId="13244"/>
          <ac:spMkLst>
            <pc:docMk/>
            <pc:sldMk cId="2662655809" sldId="323"/>
            <ac:spMk id="3" creationId="{4570C99F-502D-312A-141B-91A270053FEE}"/>
          </ac:spMkLst>
        </pc:spChg>
        <pc:spChg chg="ord">
          <ac:chgData name="Mäki-Valtari Riika" userId="161f3c86-2fa8-45d8-8966-16ff2e48c5c2" providerId="ADAL" clId="{72D76EFE-4C9D-43B5-973C-F975E9E57411}" dt="2024-04-29T11:14:24.327" v="1078" actId="13244"/>
          <ac:spMkLst>
            <pc:docMk/>
            <pc:sldMk cId="2662655809" sldId="323"/>
            <ac:spMk id="5" creationId="{C266D60A-00D3-4939-B4F3-52FF4ECAA6AF}"/>
          </ac:spMkLst>
        </pc:spChg>
        <pc:spChg chg="ord">
          <ac:chgData name="Mäki-Valtari Riika" userId="161f3c86-2fa8-45d8-8966-16ff2e48c5c2" providerId="ADAL" clId="{72D76EFE-4C9D-43B5-973C-F975E9E57411}" dt="2024-04-29T11:13:52.112" v="1075" actId="13244"/>
          <ac:spMkLst>
            <pc:docMk/>
            <pc:sldMk cId="2662655809" sldId="323"/>
            <ac:spMk id="6" creationId="{56072128-C256-CD06-7C54-D76B7E4A755F}"/>
          </ac:spMkLst>
        </pc:spChg>
        <pc:spChg chg="add mod ord">
          <ac:chgData name="Mäki-Valtari Riika" userId="161f3c86-2fa8-45d8-8966-16ff2e48c5c2" providerId="ADAL" clId="{72D76EFE-4C9D-43B5-973C-F975E9E57411}" dt="2024-04-29T11:14:04.256" v="1076" actId="13244"/>
          <ac:spMkLst>
            <pc:docMk/>
            <pc:sldMk cId="2662655809" sldId="323"/>
            <ac:spMk id="7" creationId="{AD7DA0B1-FF95-4373-8471-164BDAFC5D68}"/>
          </ac:spMkLst>
        </pc:spChg>
        <pc:spChg chg="add mod">
          <ac:chgData name="Mäki-Valtari Riika" userId="161f3c86-2fa8-45d8-8966-16ff2e48c5c2" providerId="ADAL" clId="{72D76EFE-4C9D-43B5-973C-F975E9E57411}" dt="2024-04-29T11:14:54.641" v="1093" actId="20577"/>
          <ac:spMkLst>
            <pc:docMk/>
            <pc:sldMk cId="2662655809" sldId="323"/>
            <ac:spMk id="8" creationId="{1D34F4B3-A7F1-402A-85A8-4A062848718D}"/>
          </ac:spMkLst>
        </pc:spChg>
        <pc:spChg chg="del mod">
          <ac:chgData name="Mäki-Valtari Riika" userId="161f3c86-2fa8-45d8-8966-16ff2e48c5c2" providerId="ADAL" clId="{72D76EFE-4C9D-43B5-973C-F975E9E57411}" dt="2024-04-29T10:38:49.039" v="586" actId="478"/>
          <ac:spMkLst>
            <pc:docMk/>
            <pc:sldMk cId="2662655809" sldId="323"/>
            <ac:spMk id="10" creationId="{72E1367B-044C-40AA-B95D-C1B9F7B33296}"/>
          </ac:spMkLst>
        </pc:spChg>
        <pc:spChg chg="del">
          <ac:chgData name="Mäki-Valtari Riika" userId="161f3c86-2fa8-45d8-8966-16ff2e48c5c2" providerId="ADAL" clId="{72D76EFE-4C9D-43B5-973C-F975E9E57411}" dt="2024-04-29T10:37:41.935" v="579" actId="478"/>
          <ac:spMkLst>
            <pc:docMk/>
            <pc:sldMk cId="2662655809" sldId="323"/>
            <ac:spMk id="11" creationId="{C9393257-90C4-493A-87CB-50A248A160F9}"/>
          </ac:spMkLst>
        </pc:spChg>
        <pc:spChg chg="del mod">
          <ac:chgData name="Mäki-Valtari Riika" userId="161f3c86-2fa8-45d8-8966-16ff2e48c5c2" providerId="ADAL" clId="{72D76EFE-4C9D-43B5-973C-F975E9E57411}" dt="2024-04-29T09:47:34" v="343"/>
          <ac:spMkLst>
            <pc:docMk/>
            <pc:sldMk cId="2662655809" sldId="323"/>
            <ac:spMk id="12" creationId="{6700E55B-2867-48C9-8170-7328595CC353}"/>
          </ac:spMkLst>
        </pc:spChg>
        <pc:spChg chg="del">
          <ac:chgData name="Mäki-Valtari Riika" userId="161f3c86-2fa8-45d8-8966-16ff2e48c5c2" providerId="ADAL" clId="{72D76EFE-4C9D-43B5-973C-F975E9E57411}" dt="2024-04-29T10:37:44.303" v="580" actId="478"/>
          <ac:spMkLst>
            <pc:docMk/>
            <pc:sldMk cId="2662655809" sldId="323"/>
            <ac:spMk id="13" creationId="{B8B5285A-114C-4EBB-BC70-BCA611BDE790}"/>
          </ac:spMkLst>
        </pc:spChg>
        <pc:spChg chg="del mod">
          <ac:chgData name="Mäki-Valtari Riika" userId="161f3c86-2fa8-45d8-8966-16ff2e48c5c2" providerId="ADAL" clId="{72D76EFE-4C9D-43B5-973C-F975E9E57411}" dt="2024-04-29T09:47:34.001" v="345"/>
          <ac:spMkLst>
            <pc:docMk/>
            <pc:sldMk cId="2662655809" sldId="323"/>
            <ac:spMk id="14" creationId="{D44F0270-7A89-4EC1-824C-5FECF1F22A7C}"/>
          </ac:spMkLst>
        </pc:spChg>
        <pc:spChg chg="del">
          <ac:chgData name="Mäki-Valtari Riika" userId="161f3c86-2fa8-45d8-8966-16ff2e48c5c2" providerId="ADAL" clId="{72D76EFE-4C9D-43B5-973C-F975E9E57411}" dt="2024-04-29T10:37:46.700" v="581" actId="478"/>
          <ac:spMkLst>
            <pc:docMk/>
            <pc:sldMk cId="2662655809" sldId="323"/>
            <ac:spMk id="15" creationId="{99BB5C40-2571-412C-9EF7-EAA73E1DB2C1}"/>
          </ac:spMkLst>
        </pc:spChg>
        <pc:graphicFrameChg chg="add del mod">
          <ac:chgData name="Mäki-Valtari Riika" userId="161f3c86-2fa8-45d8-8966-16ff2e48c5c2" providerId="ADAL" clId="{72D76EFE-4C9D-43B5-973C-F975E9E57411}" dt="2024-04-25T12:01:50.138" v="105" actId="478"/>
          <ac:graphicFrameMkLst>
            <pc:docMk/>
            <pc:sldMk cId="2662655809" sldId="323"/>
            <ac:graphicFrameMk id="7" creationId="{52C3507D-0378-4C4D-9EE0-74A2A2AA512C}"/>
          </ac:graphicFrameMkLst>
        </pc:graphicFrameChg>
      </pc:sldChg>
      <pc:sldChg chg="addSp delSp modSp mod">
        <pc:chgData name="Mäki-Valtari Riika" userId="161f3c86-2fa8-45d8-8966-16ff2e48c5c2" providerId="ADAL" clId="{72D76EFE-4C9D-43B5-973C-F975E9E57411}" dt="2024-04-29T11:13:32.281" v="1074" actId="13244"/>
        <pc:sldMkLst>
          <pc:docMk/>
          <pc:sldMk cId="612960204" sldId="325"/>
        </pc:sldMkLst>
        <pc:spChg chg="ord">
          <ac:chgData name="Mäki-Valtari Riika" userId="161f3c86-2fa8-45d8-8966-16ff2e48c5c2" providerId="ADAL" clId="{72D76EFE-4C9D-43B5-973C-F975E9E57411}" dt="2024-04-29T11:13:18.839" v="1073" actId="13244"/>
          <ac:spMkLst>
            <pc:docMk/>
            <pc:sldMk cId="612960204" sldId="325"/>
            <ac:spMk id="2" creationId="{00000000-0000-0000-0000-000000000000}"/>
          </ac:spMkLst>
        </pc:spChg>
        <pc:spChg chg="ord">
          <ac:chgData name="Mäki-Valtari Riika" userId="161f3c86-2fa8-45d8-8966-16ff2e48c5c2" providerId="ADAL" clId="{72D76EFE-4C9D-43B5-973C-F975E9E57411}" dt="2024-04-29T11:13:32.281" v="1074" actId="13244"/>
          <ac:spMkLst>
            <pc:docMk/>
            <pc:sldMk cId="612960204" sldId="325"/>
            <ac:spMk id="3" creationId="{00000000-0000-0000-0000-000000000000}"/>
          </ac:spMkLst>
        </pc:spChg>
        <pc:spChg chg="mod">
          <ac:chgData name="Mäki-Valtari Riika" userId="161f3c86-2fa8-45d8-8966-16ff2e48c5c2" providerId="ADAL" clId="{72D76EFE-4C9D-43B5-973C-F975E9E57411}" dt="2024-04-29T09:55:33.901" v="501" actId="20577"/>
          <ac:spMkLst>
            <pc:docMk/>
            <pc:sldMk cId="612960204" sldId="325"/>
            <ac:spMk id="4" creationId="{08E1BE7B-7B37-4A3D-9716-BC717E3F2966}"/>
          </ac:spMkLst>
        </pc:spChg>
        <pc:spChg chg="ord">
          <ac:chgData name="Mäki-Valtari Riika" userId="161f3c86-2fa8-45d8-8966-16ff2e48c5c2" providerId="ADAL" clId="{72D76EFE-4C9D-43B5-973C-F975E9E57411}" dt="2024-04-29T11:12:44.320" v="1071" actId="13244"/>
          <ac:spMkLst>
            <pc:docMk/>
            <pc:sldMk cId="612960204" sldId="325"/>
            <ac:spMk id="5" creationId="{8CF2DD0D-4C7E-DCE2-B849-0F88DD879D9E}"/>
          </ac:spMkLst>
        </pc:spChg>
        <pc:spChg chg="del mod">
          <ac:chgData name="Mäki-Valtari Riika" userId="161f3c86-2fa8-45d8-8966-16ff2e48c5c2" providerId="ADAL" clId="{72D76EFE-4C9D-43B5-973C-F975E9E57411}" dt="2024-04-29T09:56:22.367" v="575"/>
          <ac:spMkLst>
            <pc:docMk/>
            <pc:sldMk cId="612960204" sldId="325"/>
            <ac:spMk id="10" creationId="{72E1367B-044C-40AA-B95D-C1B9F7B33296}"/>
          </ac:spMkLst>
        </pc:spChg>
        <pc:spChg chg="add mod ord">
          <ac:chgData name="Mäki-Valtari Riika" userId="161f3c86-2fa8-45d8-8966-16ff2e48c5c2" providerId="ADAL" clId="{72D76EFE-4C9D-43B5-973C-F975E9E57411}" dt="2024-04-29T11:12:35.002" v="1070" actId="13244"/>
          <ac:spMkLst>
            <pc:docMk/>
            <pc:sldMk cId="612960204" sldId="325"/>
            <ac:spMk id="10" creationId="{751AF1D7-0C6D-4C10-80D1-7BEADEA6F414}"/>
          </ac:spMkLst>
        </pc:spChg>
        <pc:spChg chg="del mod">
          <ac:chgData name="Mäki-Valtari Riika" userId="161f3c86-2fa8-45d8-8966-16ff2e48c5c2" providerId="ADAL" clId="{72D76EFE-4C9D-43B5-973C-F975E9E57411}" dt="2024-04-29T10:37:09.279" v="578" actId="478"/>
          <ac:spMkLst>
            <pc:docMk/>
            <pc:sldMk cId="612960204" sldId="325"/>
            <ac:spMk id="12" creationId="{6700E55B-2867-48C9-8170-7328595CC353}"/>
          </ac:spMkLst>
        </pc:spChg>
        <pc:spChg chg="del mod">
          <ac:chgData name="Mäki-Valtari Riika" userId="161f3c86-2fa8-45d8-8966-16ff2e48c5c2" providerId="ADAL" clId="{72D76EFE-4C9D-43B5-973C-F975E9E57411}" dt="2024-04-29T09:56:22.367" v="573"/>
          <ac:spMkLst>
            <pc:docMk/>
            <pc:sldMk cId="612960204" sldId="325"/>
            <ac:spMk id="14" creationId="{D44F0270-7A89-4EC1-824C-5FECF1F22A7C}"/>
          </ac:spMkLst>
        </pc:spChg>
      </pc:sldChg>
      <pc:sldMasterChg chg="modSldLayout">
        <pc:chgData name="Mäki-Valtari Riika" userId="161f3c86-2fa8-45d8-8966-16ff2e48c5c2" providerId="ADAL" clId="{72D76EFE-4C9D-43B5-973C-F975E9E57411}" dt="2024-04-29T10:35:21.672" v="577" actId="1076"/>
        <pc:sldMasterMkLst>
          <pc:docMk/>
          <pc:sldMasterMk cId="3231554497" sldId="2147483661"/>
        </pc:sldMasterMkLst>
        <pc:sldLayoutChg chg="modSp mod">
          <pc:chgData name="Mäki-Valtari Riika" userId="161f3c86-2fa8-45d8-8966-16ff2e48c5c2" providerId="ADAL" clId="{72D76EFE-4C9D-43B5-973C-F975E9E57411}" dt="2024-04-29T10:35:21.672" v="577" actId="1076"/>
          <pc:sldLayoutMkLst>
            <pc:docMk/>
            <pc:sldMasterMk cId="3231554497" sldId="2147483661"/>
            <pc:sldLayoutMk cId="364999803" sldId="2147483709"/>
          </pc:sldLayoutMkLst>
          <pc:spChg chg="mod">
            <ac:chgData name="Mäki-Valtari Riika" userId="161f3c86-2fa8-45d8-8966-16ff2e48c5c2" providerId="ADAL" clId="{72D76EFE-4C9D-43B5-973C-F975E9E57411}" dt="2024-04-29T10:35:21.672" v="577" actId="1076"/>
            <ac:spMkLst>
              <pc:docMk/>
              <pc:sldMasterMk cId="3231554497" sldId="2147483661"/>
              <pc:sldLayoutMk cId="364999803" sldId="2147483709"/>
              <ac:spMk id="8" creationId="{9171C9EA-1BEC-4619-B728-CEDDB184F91C}"/>
            </ac:spMkLst>
          </pc:spChg>
        </pc:sldLayoutChg>
      </pc:sldMasterChg>
    </pc:docChg>
  </pc:docChgLst>
  <pc:docChgLst>
    <pc:chgData name="Mäki-Valtari Riika" userId="S::riika.maki-valtari@ovph.fi::161f3c86-2fa8-45d8-8966-16ff2e48c5c2" providerId="AD" clId="Web-{3EEA4624-E0E1-497B-A5A1-59A736E94015}"/>
    <pc:docChg chg="delSld modSld">
      <pc:chgData name="Mäki-Valtari Riika" userId="S::riika.maki-valtari@ovph.fi::161f3c86-2fa8-45d8-8966-16ff2e48c5c2" providerId="AD" clId="Web-{3EEA4624-E0E1-497B-A5A1-59A736E94015}" dt="2024-04-29T12:29:36.466" v="54"/>
      <pc:docMkLst>
        <pc:docMk/>
      </pc:docMkLst>
      <pc:sldChg chg="del">
        <pc:chgData name="Mäki-Valtari Riika" userId="S::riika.maki-valtari@ovph.fi::161f3c86-2fa8-45d8-8966-16ff2e48c5c2" providerId="AD" clId="Web-{3EEA4624-E0E1-497B-A5A1-59A736E94015}" dt="2024-04-29T12:27:56.558" v="2"/>
        <pc:sldMkLst>
          <pc:docMk/>
          <pc:sldMk cId="1655836150" sldId="272"/>
        </pc:sldMkLst>
      </pc:sldChg>
      <pc:sldChg chg="del">
        <pc:chgData name="Mäki-Valtari Riika" userId="S::riika.maki-valtari@ovph.fi::161f3c86-2fa8-45d8-8966-16ff2e48c5c2" providerId="AD" clId="Web-{3EEA4624-E0E1-497B-A5A1-59A736E94015}" dt="2024-04-29T12:27:58.995" v="3"/>
        <pc:sldMkLst>
          <pc:docMk/>
          <pc:sldMk cId="799574740" sldId="274"/>
        </pc:sldMkLst>
      </pc:sldChg>
      <pc:sldChg chg="modSp">
        <pc:chgData name="Mäki-Valtari Riika" userId="S::riika.maki-valtari@ovph.fi::161f3c86-2fa8-45d8-8966-16ff2e48c5c2" providerId="AD" clId="Web-{3EEA4624-E0E1-497B-A5A1-59A736E94015}" dt="2024-04-29T12:29:16.731" v="52" actId="20577"/>
        <pc:sldMkLst>
          <pc:docMk/>
          <pc:sldMk cId="1763840058" sldId="275"/>
        </pc:sldMkLst>
        <pc:spChg chg="mod">
          <ac:chgData name="Mäki-Valtari Riika" userId="S::riika.maki-valtari@ovph.fi::161f3c86-2fa8-45d8-8966-16ff2e48c5c2" providerId="AD" clId="Web-{3EEA4624-E0E1-497B-A5A1-59A736E94015}" dt="2024-04-29T12:28:50.293" v="38" actId="20577"/>
          <ac:spMkLst>
            <pc:docMk/>
            <pc:sldMk cId="1763840058" sldId="275"/>
            <ac:spMk id="2" creationId="{1694AA5A-0782-9A4A-CE03-0DF1734ED110}"/>
          </ac:spMkLst>
        </pc:spChg>
        <pc:spChg chg="mod">
          <ac:chgData name="Mäki-Valtari Riika" userId="S::riika.maki-valtari@ovph.fi::161f3c86-2fa8-45d8-8966-16ff2e48c5c2" providerId="AD" clId="Web-{3EEA4624-E0E1-497B-A5A1-59A736E94015}" dt="2024-04-29T12:28:10.605" v="12" actId="20577"/>
          <ac:spMkLst>
            <pc:docMk/>
            <pc:sldMk cId="1763840058" sldId="275"/>
            <ac:spMk id="3" creationId="{4B76FA4E-039B-32EB-8019-1F2698A8EC59}"/>
          </ac:spMkLst>
        </pc:spChg>
        <pc:spChg chg="mod">
          <ac:chgData name="Mäki-Valtari Riika" userId="S::riika.maki-valtari@ovph.fi::161f3c86-2fa8-45d8-8966-16ff2e48c5c2" providerId="AD" clId="Web-{3EEA4624-E0E1-497B-A5A1-59A736E94015}" dt="2024-04-29T12:28:18.637" v="18" actId="20577"/>
          <ac:spMkLst>
            <pc:docMk/>
            <pc:sldMk cId="1763840058" sldId="275"/>
            <ac:spMk id="4" creationId="{CA44E5B5-9E32-8FEB-4087-138D2D8EB8E2}"/>
          </ac:spMkLst>
        </pc:spChg>
        <pc:spChg chg="mod">
          <ac:chgData name="Mäki-Valtari Riika" userId="S::riika.maki-valtari@ovph.fi::161f3c86-2fa8-45d8-8966-16ff2e48c5c2" providerId="AD" clId="Web-{3EEA4624-E0E1-497B-A5A1-59A736E94015}" dt="2024-04-29T12:28:33.262" v="25" actId="20577"/>
          <ac:spMkLst>
            <pc:docMk/>
            <pc:sldMk cId="1763840058" sldId="275"/>
            <ac:spMk id="5" creationId="{98FFA9A3-69E4-AA0B-A887-6A61AE42F132}"/>
          </ac:spMkLst>
        </pc:spChg>
        <pc:spChg chg="mod">
          <ac:chgData name="Mäki-Valtari Riika" userId="S::riika.maki-valtari@ovph.fi::161f3c86-2fa8-45d8-8966-16ff2e48c5c2" providerId="AD" clId="Web-{3EEA4624-E0E1-497B-A5A1-59A736E94015}" dt="2024-04-29T12:28:58.653" v="42" actId="20577"/>
          <ac:spMkLst>
            <pc:docMk/>
            <pc:sldMk cId="1763840058" sldId="275"/>
            <ac:spMk id="6" creationId="{20C0521F-798A-97BA-AB11-CBD04E9F6E67}"/>
          </ac:spMkLst>
        </pc:spChg>
        <pc:spChg chg="mod">
          <ac:chgData name="Mäki-Valtari Riika" userId="S::riika.maki-valtari@ovph.fi::161f3c86-2fa8-45d8-8966-16ff2e48c5c2" providerId="AD" clId="Web-{3EEA4624-E0E1-497B-A5A1-59A736E94015}" dt="2024-04-29T12:29:09.403" v="48" actId="20577"/>
          <ac:spMkLst>
            <pc:docMk/>
            <pc:sldMk cId="1763840058" sldId="275"/>
            <ac:spMk id="7" creationId="{F197C203-020B-0324-3CC3-3D41D21A60EF}"/>
          </ac:spMkLst>
        </pc:spChg>
        <pc:spChg chg="mod">
          <ac:chgData name="Mäki-Valtari Riika" userId="S::riika.maki-valtari@ovph.fi::161f3c86-2fa8-45d8-8966-16ff2e48c5c2" providerId="AD" clId="Web-{3EEA4624-E0E1-497B-A5A1-59A736E94015}" dt="2024-04-29T12:29:16.731" v="52" actId="20577"/>
          <ac:spMkLst>
            <pc:docMk/>
            <pc:sldMk cId="1763840058" sldId="275"/>
            <ac:spMk id="8" creationId="{52F674F2-0EE7-C368-AD80-506AECF76132}"/>
          </ac:spMkLst>
        </pc:spChg>
        <pc:spChg chg="mod">
          <ac:chgData name="Mäki-Valtari Riika" userId="S::riika.maki-valtari@ovph.fi::161f3c86-2fa8-45d8-8966-16ff2e48c5c2" providerId="AD" clId="Web-{3EEA4624-E0E1-497B-A5A1-59A736E94015}" dt="2024-04-29T12:28:40.637" v="32" actId="20577"/>
          <ac:spMkLst>
            <pc:docMk/>
            <pc:sldMk cId="1763840058" sldId="275"/>
            <ac:spMk id="9" creationId="{C255BB55-60E3-4258-6256-EA028CE59617}"/>
          </ac:spMkLst>
        </pc:spChg>
        <pc:spChg chg="mod">
          <ac:chgData name="Mäki-Valtari Riika" userId="S::riika.maki-valtari@ovph.fi::161f3c86-2fa8-45d8-8966-16ff2e48c5c2" providerId="AD" clId="Web-{3EEA4624-E0E1-497B-A5A1-59A736E94015}" dt="2024-04-29T12:28:42.887" v="33" actId="20577"/>
          <ac:spMkLst>
            <pc:docMk/>
            <pc:sldMk cId="1763840058" sldId="275"/>
            <ac:spMk id="11" creationId="{00000000-0000-0000-0000-000000000000}"/>
          </ac:spMkLst>
        </pc:spChg>
      </pc:sldChg>
      <pc:sldChg chg="del">
        <pc:chgData name="Mäki-Valtari Riika" userId="S::riika.maki-valtari@ovph.fi::161f3c86-2fa8-45d8-8966-16ff2e48c5c2" providerId="AD" clId="Web-{3EEA4624-E0E1-497B-A5A1-59A736E94015}" dt="2024-04-29T12:29:32.528" v="53"/>
        <pc:sldMkLst>
          <pc:docMk/>
          <pc:sldMk cId="3334478465" sldId="276"/>
        </pc:sldMkLst>
      </pc:sldChg>
      <pc:sldChg chg="del">
        <pc:chgData name="Mäki-Valtari Riika" userId="S::riika.maki-valtari@ovph.fi::161f3c86-2fa8-45d8-8966-16ff2e48c5c2" providerId="AD" clId="Web-{3EEA4624-E0E1-497B-A5A1-59A736E94015}" dt="2024-04-29T12:29:36.466" v="54"/>
        <pc:sldMkLst>
          <pc:docMk/>
          <pc:sldMk cId="593007793" sldId="305"/>
        </pc:sldMkLst>
      </pc:sldChg>
      <pc:sldChg chg="del">
        <pc:chgData name="Mäki-Valtari Riika" userId="S::riika.maki-valtari@ovph.fi::161f3c86-2fa8-45d8-8966-16ff2e48c5c2" providerId="AD" clId="Web-{3EEA4624-E0E1-497B-A5A1-59A736E94015}" dt="2024-04-29T12:27:54.745" v="1"/>
        <pc:sldMkLst>
          <pc:docMk/>
          <pc:sldMk cId="612960204" sldId="325"/>
        </pc:sldMkLst>
      </pc:sldChg>
      <pc:sldChg chg="del">
        <pc:chgData name="Mäki-Valtari Riika" userId="S::riika.maki-valtari@ovph.fi::161f3c86-2fa8-45d8-8966-16ff2e48c5c2" providerId="AD" clId="Web-{3EEA4624-E0E1-497B-A5A1-59A736E94015}" dt="2024-04-29T12:27:52.698" v="0"/>
        <pc:sldMkLst>
          <pc:docMk/>
          <pc:sldMk cId="3176692888" sldId="335"/>
        </pc:sldMkLst>
      </pc:sldChg>
    </pc:docChg>
  </pc:docChgLst>
  <pc:docChgLst>
    <pc:chgData name="Skuthälla Tanja" userId="S::tanja.skuthalla@ovph.fi::178ba649-bdec-4ba0-b6b5-65d2f655b5ca" providerId="AD" clId="Web-{8D32F1BA-D7E8-4699-B557-3F6F0EB447F1}"/>
    <pc:docChg chg="modSld">
      <pc:chgData name="Skuthälla Tanja" userId="S::tanja.skuthalla@ovph.fi::178ba649-bdec-4ba0-b6b5-65d2f655b5ca" providerId="AD" clId="Web-{8D32F1BA-D7E8-4699-B557-3F6F0EB447F1}" dt="2024-05-22T09:12:31.400" v="10" actId="20577"/>
      <pc:docMkLst>
        <pc:docMk/>
      </pc:docMkLst>
      <pc:sldChg chg="modSp">
        <pc:chgData name="Skuthälla Tanja" userId="S::tanja.skuthalla@ovph.fi::178ba649-bdec-4ba0-b6b5-65d2f655b5ca" providerId="AD" clId="Web-{8D32F1BA-D7E8-4699-B557-3F6F0EB447F1}" dt="2024-05-22T09:12:31.400" v="10" actId="20577"/>
        <pc:sldMkLst>
          <pc:docMk/>
          <pc:sldMk cId="1763840058" sldId="275"/>
        </pc:sldMkLst>
        <pc:spChg chg="mod">
          <ac:chgData name="Skuthälla Tanja" userId="S::tanja.skuthalla@ovph.fi::178ba649-bdec-4ba0-b6b5-65d2f655b5ca" providerId="AD" clId="Web-{8D32F1BA-D7E8-4699-B557-3F6F0EB447F1}" dt="2024-05-22T09:12:29.197" v="9" actId="20577"/>
          <ac:spMkLst>
            <pc:docMk/>
            <pc:sldMk cId="1763840058" sldId="275"/>
            <ac:spMk id="13" creationId="{1760ADCE-7C88-3CAB-D616-BAEB09C64922}"/>
          </ac:spMkLst>
        </pc:spChg>
        <pc:spChg chg="mod">
          <ac:chgData name="Skuthälla Tanja" userId="S::tanja.skuthalla@ovph.fi::178ba649-bdec-4ba0-b6b5-65d2f655b5ca" providerId="AD" clId="Web-{8D32F1BA-D7E8-4699-B557-3F6F0EB447F1}" dt="2024-05-22T09:12:31.400" v="10" actId="20577"/>
          <ac:spMkLst>
            <pc:docMk/>
            <pc:sldMk cId="1763840058" sldId="275"/>
            <ac:spMk id="18" creationId="{1A9D8FAE-7C6C-0A53-E05F-332018027A2C}"/>
          </ac:spMkLst>
        </pc:spChg>
      </pc:sldChg>
      <pc:sldChg chg="modSp">
        <pc:chgData name="Skuthälla Tanja" userId="S::tanja.skuthalla@ovph.fi::178ba649-bdec-4ba0-b6b5-65d2f655b5ca" providerId="AD" clId="Web-{8D32F1BA-D7E8-4699-B557-3F6F0EB447F1}" dt="2024-05-22T09:12:20.056" v="7" actId="20577"/>
        <pc:sldMkLst>
          <pc:docMk/>
          <pc:sldMk cId="2396323148" sldId="281"/>
        </pc:sldMkLst>
        <pc:spChg chg="mod">
          <ac:chgData name="Skuthälla Tanja" userId="S::tanja.skuthalla@ovph.fi::178ba649-bdec-4ba0-b6b5-65d2f655b5ca" providerId="AD" clId="Web-{8D32F1BA-D7E8-4699-B557-3F6F0EB447F1}" dt="2024-05-22T09:12:17.134" v="6" actId="20577"/>
          <ac:spMkLst>
            <pc:docMk/>
            <pc:sldMk cId="2396323148" sldId="281"/>
            <ac:spMk id="3" creationId="{D475C907-FE8C-7554-A893-019101AFF9B7}"/>
          </ac:spMkLst>
        </pc:spChg>
        <pc:spChg chg="mod">
          <ac:chgData name="Skuthälla Tanja" userId="S::tanja.skuthalla@ovph.fi::178ba649-bdec-4ba0-b6b5-65d2f655b5ca" providerId="AD" clId="Web-{8D32F1BA-D7E8-4699-B557-3F6F0EB447F1}" dt="2024-05-22T09:12:20.056" v="7" actId="20577"/>
          <ac:spMkLst>
            <pc:docMk/>
            <pc:sldMk cId="2396323148" sldId="281"/>
            <ac:spMk id="7" creationId="{9157879A-4505-8C6D-AEB3-75050385E9E1}"/>
          </ac:spMkLst>
        </pc:spChg>
      </pc:sldChg>
      <pc:sldChg chg="modSp">
        <pc:chgData name="Skuthälla Tanja" userId="S::tanja.skuthalla@ovph.fi::178ba649-bdec-4ba0-b6b5-65d2f655b5ca" providerId="AD" clId="Web-{8D32F1BA-D7E8-4699-B557-3F6F0EB447F1}" dt="2024-05-22T09:10:42.663" v="4" actId="20577"/>
        <pc:sldMkLst>
          <pc:docMk/>
          <pc:sldMk cId="1301829281" sldId="304"/>
        </pc:sldMkLst>
        <pc:spChg chg="mod">
          <ac:chgData name="Skuthälla Tanja" userId="S::tanja.skuthalla@ovph.fi::178ba649-bdec-4ba0-b6b5-65d2f655b5ca" providerId="AD" clId="Web-{8D32F1BA-D7E8-4699-B557-3F6F0EB447F1}" dt="2024-05-22T09:10:42.663" v="4" actId="20577"/>
          <ac:spMkLst>
            <pc:docMk/>
            <pc:sldMk cId="1301829281" sldId="304"/>
            <ac:spMk id="2" creationId="{00000000-0000-0000-0000-000000000000}"/>
          </ac:spMkLst>
        </pc:spChg>
      </pc:sldChg>
    </pc:docChg>
  </pc:docChgLst>
  <pc:docChgLst>
    <pc:chgData name="Kantola Christian" userId="S::christian.kantola@ovph.fi::612669f4-917f-47aa-ac80-23109edfd59f" providerId="AD" clId="Web-{0E3E5F05-625E-5286-AFE4-793210D2DDF8}"/>
    <pc:docChg chg="modSld">
      <pc:chgData name="Kantola Christian" userId="S::christian.kantola@ovph.fi::612669f4-917f-47aa-ac80-23109edfd59f" providerId="AD" clId="Web-{0E3E5F05-625E-5286-AFE4-793210D2DDF8}" dt="2024-05-22T05:28:44.561" v="1" actId="20577"/>
      <pc:docMkLst>
        <pc:docMk/>
      </pc:docMkLst>
      <pc:sldChg chg="modSp">
        <pc:chgData name="Kantola Christian" userId="S::christian.kantola@ovph.fi::612669f4-917f-47aa-ac80-23109edfd59f" providerId="AD" clId="Web-{0E3E5F05-625E-5286-AFE4-793210D2DDF8}" dt="2024-05-22T05:28:44.561" v="1" actId="20577"/>
        <pc:sldMkLst>
          <pc:docMk/>
          <pc:sldMk cId="272733054" sldId="273"/>
        </pc:sldMkLst>
        <pc:spChg chg="mod">
          <ac:chgData name="Kantola Christian" userId="S::christian.kantola@ovph.fi::612669f4-917f-47aa-ac80-23109edfd59f" providerId="AD" clId="Web-{0E3E5F05-625E-5286-AFE4-793210D2DDF8}" dt="2024-05-22T05:28:44.561" v="1" actId="20577"/>
          <ac:spMkLst>
            <pc:docMk/>
            <pc:sldMk cId="272733054" sldId="273"/>
            <ac:spMk id="7" creationId="{00000000-0000-0000-0000-000000000000}"/>
          </ac:spMkLst>
        </pc:spChg>
      </pc:sldChg>
    </pc:docChg>
  </pc:docChgLst>
  <pc:docChgLst>
    <pc:chgData name="Granö Anna" userId="a50b3b0e-1daf-4c22-886c-a5e083b43703" providerId="ADAL" clId="{7054AE13-27EB-4050-8F80-A21E0912679C}"/>
    <pc:docChg chg="undo custSel modSld modMainMaster">
      <pc:chgData name="Granö Anna" userId="a50b3b0e-1daf-4c22-886c-a5e083b43703" providerId="ADAL" clId="{7054AE13-27EB-4050-8F80-A21E0912679C}" dt="2024-04-23T07:52:51.177" v="677" actId="13244"/>
      <pc:docMkLst>
        <pc:docMk/>
      </pc:docMkLst>
      <pc:sldChg chg="addSp delSp modSp mod">
        <pc:chgData name="Granö Anna" userId="a50b3b0e-1daf-4c22-886c-a5e083b43703" providerId="ADAL" clId="{7054AE13-27EB-4050-8F80-A21E0912679C}" dt="2024-04-23T07:52:51.177" v="677" actId="13244"/>
        <pc:sldMkLst>
          <pc:docMk/>
          <pc:sldMk cId="1655836150" sldId="272"/>
        </pc:sldMkLst>
        <pc:spChg chg="add del mod">
          <ac:chgData name="Granö Anna" userId="a50b3b0e-1daf-4c22-886c-a5e083b43703" providerId="ADAL" clId="{7054AE13-27EB-4050-8F80-A21E0912679C}" dt="2024-04-23T07:29:11.899" v="609" actId="478"/>
          <ac:spMkLst>
            <pc:docMk/>
            <pc:sldMk cId="1655836150" sldId="272"/>
            <ac:spMk id="3" creationId="{9F9212FF-0F53-E2BE-2640-58693A8106AD}"/>
          </ac:spMkLst>
        </pc:spChg>
        <pc:spChg chg="add mod">
          <ac:chgData name="Granö Anna" userId="a50b3b0e-1daf-4c22-886c-a5e083b43703" providerId="ADAL" clId="{7054AE13-27EB-4050-8F80-A21E0912679C}" dt="2024-04-23T06:47:45.802" v="274" actId="20577"/>
          <ac:spMkLst>
            <pc:docMk/>
            <pc:sldMk cId="1655836150" sldId="272"/>
            <ac:spMk id="4" creationId="{A24789DD-EF7C-0FC2-FDA3-4ED3235A8DC3}"/>
          </ac:spMkLst>
        </pc:spChg>
        <pc:spChg chg="add mod">
          <ac:chgData name="Granö Anna" userId="a50b3b0e-1daf-4c22-886c-a5e083b43703" providerId="ADAL" clId="{7054AE13-27EB-4050-8F80-A21E0912679C}" dt="2024-04-23T06:47:54.710" v="279"/>
          <ac:spMkLst>
            <pc:docMk/>
            <pc:sldMk cId="1655836150" sldId="272"/>
            <ac:spMk id="6" creationId="{8CE26074-EF95-E3B9-99D6-4B4D97BFFFA7}"/>
          </ac:spMkLst>
        </pc:spChg>
        <pc:spChg chg="add mod ord">
          <ac:chgData name="Granö Anna" userId="a50b3b0e-1daf-4c22-886c-a5e083b43703" providerId="ADAL" clId="{7054AE13-27EB-4050-8F80-A21E0912679C}" dt="2024-04-23T07:52:25.022" v="675" actId="13244"/>
          <ac:spMkLst>
            <pc:docMk/>
            <pc:sldMk cId="1655836150" sldId="272"/>
            <ac:spMk id="7" creationId="{1882FC42-E269-9302-03E2-A8F13D0F0632}"/>
          </ac:spMkLst>
        </pc:spChg>
        <pc:spChg chg="add mod">
          <ac:chgData name="Granö Anna" userId="a50b3b0e-1daf-4c22-886c-a5e083b43703" providerId="ADAL" clId="{7054AE13-27EB-4050-8F80-A21E0912679C}" dt="2024-04-23T07:29:12.298" v="610"/>
          <ac:spMkLst>
            <pc:docMk/>
            <pc:sldMk cId="1655836150" sldId="272"/>
            <ac:spMk id="10" creationId="{C595A997-2ED9-AAAD-081F-4129A55317D3}"/>
          </ac:spMkLst>
        </pc:spChg>
        <pc:spChg chg="del mod">
          <ac:chgData name="Granö Anna" userId="a50b3b0e-1daf-4c22-886c-a5e083b43703" providerId="ADAL" clId="{7054AE13-27EB-4050-8F80-A21E0912679C}" dt="2024-04-23T06:49:05.413" v="302" actId="478"/>
          <ac:spMkLst>
            <pc:docMk/>
            <pc:sldMk cId="1655836150" sldId="272"/>
            <ac:spMk id="11" creationId="{00000000-0000-0000-0000-000000000000}"/>
          </ac:spMkLst>
        </pc:spChg>
        <pc:spChg chg="mod">
          <ac:chgData name="Granö Anna" userId="a50b3b0e-1daf-4c22-886c-a5e083b43703" providerId="ADAL" clId="{7054AE13-27EB-4050-8F80-A21E0912679C}" dt="2024-04-23T06:47:48.687" v="278" actId="20577"/>
          <ac:spMkLst>
            <pc:docMk/>
            <pc:sldMk cId="1655836150" sldId="272"/>
            <ac:spMk id="13" creationId="{00000000-0000-0000-0000-000000000000}"/>
          </ac:spMkLst>
        </pc:spChg>
        <pc:spChg chg="mod ord">
          <ac:chgData name="Granö Anna" userId="a50b3b0e-1daf-4c22-886c-a5e083b43703" providerId="ADAL" clId="{7054AE13-27EB-4050-8F80-A21E0912679C}" dt="2024-04-23T07:52:12.851" v="674" actId="962"/>
          <ac:spMkLst>
            <pc:docMk/>
            <pc:sldMk cId="1655836150" sldId="272"/>
            <ac:spMk id="15" creationId="{9E2DD3D8-21FC-498C-94F7-020218D816A4}"/>
          </ac:spMkLst>
        </pc:spChg>
        <pc:spChg chg="ord">
          <ac:chgData name="Granö Anna" userId="a50b3b0e-1daf-4c22-886c-a5e083b43703" providerId="ADAL" clId="{7054AE13-27EB-4050-8F80-A21E0912679C}" dt="2024-04-23T07:52:42.904" v="676" actId="13244"/>
          <ac:spMkLst>
            <pc:docMk/>
            <pc:sldMk cId="1655836150" sldId="272"/>
            <ac:spMk id="16" creationId="{6156A800-0ADF-4946-A380-6823498BE298}"/>
          </ac:spMkLst>
        </pc:spChg>
        <pc:spChg chg="mod">
          <ac:chgData name="Granö Anna" userId="a50b3b0e-1daf-4c22-886c-a5e083b43703" providerId="ADAL" clId="{7054AE13-27EB-4050-8F80-A21E0912679C}" dt="2024-04-23T06:47:12.335" v="268" actId="20577"/>
          <ac:spMkLst>
            <pc:docMk/>
            <pc:sldMk cId="1655836150" sldId="272"/>
            <ac:spMk id="19" creationId="{6A344BB1-DF36-4BAD-9CB1-977337A2D075}"/>
          </ac:spMkLst>
        </pc:spChg>
        <pc:graphicFrameChg chg="add mod">
          <ac:chgData name="Granö Anna" userId="a50b3b0e-1daf-4c22-886c-a5e083b43703" providerId="ADAL" clId="{7054AE13-27EB-4050-8F80-A21E0912679C}" dt="2024-04-23T07:52:51.177" v="677" actId="13244"/>
          <ac:graphicFrameMkLst>
            <pc:docMk/>
            <pc:sldMk cId="1655836150" sldId="272"/>
            <ac:graphicFrameMk id="8" creationId="{69EB12B4-4246-9217-753C-C6802B7094F4}"/>
          </ac:graphicFrameMkLst>
        </pc:graphicFrameChg>
        <pc:graphicFrameChg chg="add mod">
          <ac:chgData name="Granö Anna" userId="a50b3b0e-1daf-4c22-886c-a5e083b43703" providerId="ADAL" clId="{7054AE13-27EB-4050-8F80-A21E0912679C}" dt="2024-04-23T07:51:55.783" v="671" actId="13244"/>
          <ac:graphicFrameMkLst>
            <pc:docMk/>
            <pc:sldMk cId="1655836150" sldId="272"/>
            <ac:graphicFrameMk id="9" creationId="{0BDCD22B-6F76-DCB3-893D-E375DFAC441A}"/>
          </ac:graphicFrameMkLst>
        </pc:graphicFrameChg>
        <pc:graphicFrameChg chg="del">
          <ac:chgData name="Granö Anna" userId="a50b3b0e-1daf-4c22-886c-a5e083b43703" providerId="ADAL" clId="{7054AE13-27EB-4050-8F80-A21E0912679C}" dt="2024-04-23T06:51:35.332" v="339" actId="478"/>
          <ac:graphicFrameMkLst>
            <pc:docMk/>
            <pc:sldMk cId="1655836150" sldId="272"/>
            <ac:graphicFrameMk id="21" creationId="{DD670D31-ECAD-4FF4-AE7A-7BD1DB07197D}"/>
          </ac:graphicFrameMkLst>
        </pc:graphicFrameChg>
        <pc:graphicFrameChg chg="mod">
          <ac:chgData name="Granö Anna" userId="a50b3b0e-1daf-4c22-886c-a5e083b43703" providerId="ADAL" clId="{7054AE13-27EB-4050-8F80-A21E0912679C}" dt="2024-04-23T07:52:00.273" v="672" actId="13244"/>
          <ac:graphicFrameMkLst>
            <pc:docMk/>
            <pc:sldMk cId="1655836150" sldId="272"/>
            <ac:graphicFrameMk id="22" creationId="{4CA1459B-2C02-4C37-B8CC-1F0E1F3C104C}"/>
          </ac:graphicFrameMkLst>
        </pc:graphicFrameChg>
      </pc:sldChg>
      <pc:sldChg chg="addSp delSp modSp mod">
        <pc:chgData name="Granö Anna" userId="a50b3b0e-1daf-4c22-886c-a5e083b43703" providerId="ADAL" clId="{7054AE13-27EB-4050-8F80-A21E0912679C}" dt="2024-04-23T07:35:36.425" v="669" actId="20577"/>
        <pc:sldMkLst>
          <pc:docMk/>
          <pc:sldMk cId="272733054" sldId="273"/>
        </pc:sldMkLst>
        <pc:spChg chg="add mod ord">
          <ac:chgData name="Granö Anna" userId="a50b3b0e-1daf-4c22-886c-a5e083b43703" providerId="ADAL" clId="{7054AE13-27EB-4050-8F80-A21E0912679C}" dt="2024-04-23T07:01:39.760" v="595" actId="962"/>
          <ac:spMkLst>
            <pc:docMk/>
            <pc:sldMk cId="272733054" sldId="273"/>
            <ac:spMk id="3" creationId="{B82B7ECD-778A-C0DD-6854-D7B1C87C0171}"/>
          </ac:spMkLst>
        </pc:spChg>
        <pc:spChg chg="add mod ord">
          <ac:chgData name="Granö Anna" userId="a50b3b0e-1daf-4c22-886c-a5e083b43703" providerId="ADAL" clId="{7054AE13-27EB-4050-8F80-A21E0912679C}" dt="2024-04-23T07:00:56.594" v="590" actId="13244"/>
          <ac:spMkLst>
            <pc:docMk/>
            <pc:sldMk cId="272733054" sldId="273"/>
            <ac:spMk id="5" creationId="{7457E2C8-9EDB-20F1-EFFD-F72A0EC8224B}"/>
          </ac:spMkLst>
        </pc:spChg>
        <pc:spChg chg="del mod">
          <ac:chgData name="Granö Anna" userId="a50b3b0e-1daf-4c22-886c-a5e083b43703" providerId="ADAL" clId="{7054AE13-27EB-4050-8F80-A21E0912679C}" dt="2024-04-23T06:56:09.851" v="537" actId="478"/>
          <ac:spMkLst>
            <pc:docMk/>
            <pc:sldMk cId="272733054" sldId="273"/>
            <ac:spMk id="8" creationId="{00000000-0000-0000-0000-000000000000}"/>
          </ac:spMkLst>
        </pc:spChg>
        <pc:spChg chg="mod">
          <ac:chgData name="Granö Anna" userId="a50b3b0e-1daf-4c22-886c-a5e083b43703" providerId="ADAL" clId="{7054AE13-27EB-4050-8F80-A21E0912679C}" dt="2024-04-23T07:35:36.425" v="669" actId="20577"/>
          <ac:spMkLst>
            <pc:docMk/>
            <pc:sldMk cId="272733054" sldId="273"/>
            <ac:spMk id="10" creationId="{00000000-0000-0000-0000-000000000000}"/>
          </ac:spMkLst>
        </pc:spChg>
        <pc:spChg chg="del mod">
          <ac:chgData name="Granö Anna" userId="a50b3b0e-1daf-4c22-886c-a5e083b43703" providerId="ADAL" clId="{7054AE13-27EB-4050-8F80-A21E0912679C}" dt="2024-04-23T07:01:15.020" v="592" actId="21"/>
          <ac:spMkLst>
            <pc:docMk/>
            <pc:sldMk cId="272733054" sldId="273"/>
            <ac:spMk id="13" creationId="{97DFFB56-B560-4117-8AD4-5DE69416041E}"/>
          </ac:spMkLst>
        </pc:spChg>
        <pc:spChg chg="mod">
          <ac:chgData name="Granö Anna" userId="a50b3b0e-1daf-4c22-886c-a5e083b43703" providerId="ADAL" clId="{7054AE13-27EB-4050-8F80-A21E0912679C}" dt="2024-04-23T06:58:00.259" v="587" actId="34135"/>
          <ac:spMkLst>
            <pc:docMk/>
            <pc:sldMk cId="272733054" sldId="273"/>
            <ac:spMk id="16" creationId="{04108C14-3F8F-405D-913F-76EA08CF95C5}"/>
          </ac:spMkLst>
        </pc:spChg>
        <pc:graphicFrameChg chg="add del mod">
          <ac:chgData name="Granö Anna" userId="a50b3b0e-1daf-4c22-886c-a5e083b43703" providerId="ADAL" clId="{7054AE13-27EB-4050-8F80-A21E0912679C}" dt="2024-04-23T07:00:40.967" v="589" actId="13244"/>
          <ac:graphicFrameMkLst>
            <pc:docMk/>
            <pc:sldMk cId="272733054" sldId="273"/>
            <ac:graphicFrameMk id="4" creationId="{AA3338B3-EEF6-F3D5-3435-A2B12D13E006}"/>
          </ac:graphicFrameMkLst>
        </pc:graphicFrameChg>
        <pc:graphicFrameChg chg="add mod">
          <ac:chgData name="Granö Anna" userId="a50b3b0e-1daf-4c22-886c-a5e083b43703" providerId="ADAL" clId="{7054AE13-27EB-4050-8F80-A21E0912679C}" dt="2024-04-23T07:01:09.575" v="591" actId="13244"/>
          <ac:graphicFrameMkLst>
            <pc:docMk/>
            <pc:sldMk cId="272733054" sldId="273"/>
            <ac:graphicFrameMk id="6" creationId="{4795ED5E-587D-3953-50E7-D966E262B9C0}"/>
          </ac:graphicFrameMkLst>
        </pc:graphicFrameChg>
        <pc:graphicFrameChg chg="mod">
          <ac:chgData name="Granö Anna" userId="a50b3b0e-1daf-4c22-886c-a5e083b43703" providerId="ADAL" clId="{7054AE13-27EB-4050-8F80-A21E0912679C}" dt="2024-04-23T07:00:30.643" v="588" actId="13244"/>
          <ac:graphicFrameMkLst>
            <pc:docMk/>
            <pc:sldMk cId="272733054" sldId="273"/>
            <ac:graphicFrameMk id="18" creationId="{09D56CB9-FEB7-483C-8207-2D26C813B250}"/>
          </ac:graphicFrameMkLst>
        </pc:graphicFrameChg>
        <pc:graphicFrameChg chg="del">
          <ac:chgData name="Granö Anna" userId="a50b3b0e-1daf-4c22-886c-a5e083b43703" providerId="ADAL" clId="{7054AE13-27EB-4050-8F80-A21E0912679C}" dt="2024-04-23T06:44:48.371" v="198" actId="478"/>
          <ac:graphicFrameMkLst>
            <pc:docMk/>
            <pc:sldMk cId="272733054" sldId="273"/>
            <ac:graphicFrameMk id="19" creationId="{BFF24A90-41A4-4A37-BAA2-72FDF0932478}"/>
          </ac:graphicFrameMkLst>
        </pc:graphicFrameChg>
      </pc:sldChg>
      <pc:sldChg chg="addSp delSp modSp mod">
        <pc:chgData name="Granö Anna" userId="a50b3b0e-1daf-4c22-886c-a5e083b43703" providerId="ADAL" clId="{7054AE13-27EB-4050-8F80-A21E0912679C}" dt="2024-04-23T07:35:46.918" v="670" actId="962"/>
        <pc:sldMkLst>
          <pc:docMk/>
          <pc:sldMk cId="799574740" sldId="274"/>
        </pc:sldMkLst>
        <pc:spChg chg="add del mod ord">
          <ac:chgData name="Granö Anna" userId="a50b3b0e-1daf-4c22-886c-a5e083b43703" providerId="ADAL" clId="{7054AE13-27EB-4050-8F80-A21E0912679C}" dt="2024-04-23T07:29:17.927" v="611" actId="478"/>
          <ac:spMkLst>
            <pc:docMk/>
            <pc:sldMk cId="799574740" sldId="274"/>
            <ac:spMk id="3" creationId="{E176343E-688D-E2F2-24B2-4EECEF962AA2}"/>
          </ac:spMkLst>
        </pc:spChg>
        <pc:spChg chg="add mod ord">
          <ac:chgData name="Granö Anna" userId="a50b3b0e-1daf-4c22-886c-a5e083b43703" providerId="ADAL" clId="{7054AE13-27EB-4050-8F80-A21E0912679C}" dt="2024-04-23T07:28:24.398" v="606" actId="13244"/>
          <ac:spMkLst>
            <pc:docMk/>
            <pc:sldMk cId="799574740" sldId="274"/>
            <ac:spMk id="4" creationId="{6B59B6CA-CEEA-380A-C04F-06F588880271}"/>
          </ac:spMkLst>
        </pc:spChg>
        <pc:spChg chg="add mod">
          <ac:chgData name="Granö Anna" userId="a50b3b0e-1daf-4c22-886c-a5e083b43703" providerId="ADAL" clId="{7054AE13-27EB-4050-8F80-A21E0912679C}" dt="2024-04-23T07:28:02.970" v="603" actId="1076"/>
          <ac:spMkLst>
            <pc:docMk/>
            <pc:sldMk cId="799574740" sldId="274"/>
            <ac:spMk id="5" creationId="{29863879-5A72-4ED3-971C-CE6581B29D8D}"/>
          </ac:spMkLst>
        </pc:spChg>
        <pc:spChg chg="add mod">
          <ac:chgData name="Granö Anna" userId="a50b3b0e-1daf-4c22-886c-a5e083b43703" providerId="ADAL" clId="{7054AE13-27EB-4050-8F80-A21E0912679C}" dt="2024-04-23T07:28:02.970" v="603" actId="1076"/>
          <ac:spMkLst>
            <pc:docMk/>
            <pc:sldMk cId="799574740" sldId="274"/>
            <ac:spMk id="6" creationId="{7FF0B74B-F9D8-3464-86DD-91E947F17173}"/>
          </ac:spMkLst>
        </pc:spChg>
        <pc:spChg chg="add mod">
          <ac:chgData name="Granö Anna" userId="a50b3b0e-1daf-4c22-886c-a5e083b43703" providerId="ADAL" clId="{7054AE13-27EB-4050-8F80-A21E0912679C}" dt="2024-04-23T07:28:02.970" v="603" actId="1076"/>
          <ac:spMkLst>
            <pc:docMk/>
            <pc:sldMk cId="799574740" sldId="274"/>
            <ac:spMk id="7" creationId="{41116424-5072-4DD0-8777-E3681D1EBBA0}"/>
          </ac:spMkLst>
        </pc:spChg>
        <pc:spChg chg="add mod">
          <ac:chgData name="Granö Anna" userId="a50b3b0e-1daf-4c22-886c-a5e083b43703" providerId="ADAL" clId="{7054AE13-27EB-4050-8F80-A21E0912679C}" dt="2024-04-23T07:28:02.970" v="603" actId="1076"/>
          <ac:spMkLst>
            <pc:docMk/>
            <pc:sldMk cId="799574740" sldId="274"/>
            <ac:spMk id="8" creationId="{C99A7751-CD39-8DE6-C0BC-CFBE8079525E}"/>
          </ac:spMkLst>
        </pc:spChg>
        <pc:spChg chg="add del mod">
          <ac:chgData name="Granö Anna" userId="a50b3b0e-1daf-4c22-886c-a5e083b43703" providerId="ADAL" clId="{7054AE13-27EB-4050-8F80-A21E0912679C}" dt="2024-04-23T07:28:12.507" v="605" actId="478"/>
          <ac:spMkLst>
            <pc:docMk/>
            <pc:sldMk cId="799574740" sldId="274"/>
            <ac:spMk id="9" creationId="{F970D2AD-1B82-9CEF-F4A0-7850177A91C6}"/>
          </ac:spMkLst>
        </pc:spChg>
        <pc:spChg chg="add mod">
          <ac:chgData name="Granö Anna" userId="a50b3b0e-1daf-4c22-886c-a5e083b43703" providerId="ADAL" clId="{7054AE13-27EB-4050-8F80-A21E0912679C}" dt="2024-04-23T07:35:46.918" v="670" actId="962"/>
          <ac:spMkLst>
            <pc:docMk/>
            <pc:sldMk cId="799574740" sldId="274"/>
            <ac:spMk id="10" creationId="{48E3D1CC-1376-A170-B831-9E67A0E6AAF0}"/>
          </ac:spMkLst>
        </pc:spChg>
        <pc:spChg chg="del mod">
          <ac:chgData name="Granö Anna" userId="a50b3b0e-1daf-4c22-886c-a5e083b43703" providerId="ADAL" clId="{7054AE13-27EB-4050-8F80-A21E0912679C}" dt="2024-04-23T07:27:44.522" v="600" actId="478"/>
          <ac:spMkLst>
            <pc:docMk/>
            <pc:sldMk cId="799574740" sldId="274"/>
            <ac:spMk id="34" creationId="{29863879-5A72-4ED3-971C-CE6581B29D8D}"/>
          </ac:spMkLst>
        </pc:spChg>
      </pc:sldChg>
      <pc:sldChg chg="addSp delSp modSp mod">
        <pc:chgData name="Granö Anna" userId="a50b3b0e-1daf-4c22-886c-a5e083b43703" providerId="ADAL" clId="{7054AE13-27EB-4050-8F80-A21E0912679C}" dt="2024-04-23T07:30:34.754" v="625" actId="1076"/>
        <pc:sldMkLst>
          <pc:docMk/>
          <pc:sldMk cId="1763840058" sldId="275"/>
        </pc:sldMkLst>
        <pc:spChg chg="add del mod">
          <ac:chgData name="Granö Anna" userId="a50b3b0e-1daf-4c22-886c-a5e083b43703" providerId="ADAL" clId="{7054AE13-27EB-4050-8F80-A21E0912679C}" dt="2024-04-23T06:42:55.663" v="188"/>
          <ac:spMkLst>
            <pc:docMk/>
            <pc:sldMk cId="1763840058" sldId="275"/>
            <ac:spMk id="13" creationId="{8CEE2B26-E7C2-E5CA-79B2-4F3727A98FFC}"/>
          </ac:spMkLst>
        </pc:spChg>
        <pc:spChg chg="add mod ord">
          <ac:chgData name="Granö Anna" userId="a50b3b0e-1daf-4c22-886c-a5e083b43703" providerId="ADAL" clId="{7054AE13-27EB-4050-8F80-A21E0912679C}" dt="2024-04-23T07:30:15.056" v="621" actId="962"/>
          <ac:spMkLst>
            <pc:docMk/>
            <pc:sldMk cId="1763840058" sldId="275"/>
            <ac:spMk id="14" creationId="{409AD6B1-993A-BA41-CBD1-6633F77268BE}"/>
          </ac:spMkLst>
        </pc:spChg>
        <pc:spChg chg="add mod ord">
          <ac:chgData name="Granö Anna" userId="a50b3b0e-1daf-4c22-886c-a5e083b43703" providerId="ADAL" clId="{7054AE13-27EB-4050-8F80-A21E0912679C}" dt="2024-04-23T07:30:09.734" v="619" actId="13244"/>
          <ac:spMkLst>
            <pc:docMk/>
            <pc:sldMk cId="1763840058" sldId="275"/>
            <ac:spMk id="16" creationId="{D163B016-4775-1757-D0B1-EFF5D01DC28D}"/>
          </ac:spMkLst>
        </pc:spChg>
        <pc:spChg chg="add mod">
          <ac:chgData name="Granö Anna" userId="a50b3b0e-1daf-4c22-886c-a5e083b43703" providerId="ADAL" clId="{7054AE13-27EB-4050-8F80-A21E0912679C}" dt="2024-04-23T07:30:34.754" v="625" actId="1076"/>
          <ac:spMkLst>
            <pc:docMk/>
            <pc:sldMk cId="1763840058" sldId="275"/>
            <ac:spMk id="17" creationId="{7EB1D047-C9CB-4437-88D9-F93983DDD57D}"/>
          </ac:spMkLst>
        </pc:spChg>
        <pc:spChg chg="add mod">
          <ac:chgData name="Granö Anna" userId="a50b3b0e-1daf-4c22-886c-a5e083b43703" providerId="ADAL" clId="{7054AE13-27EB-4050-8F80-A21E0912679C}" dt="2024-04-23T07:30:34.754" v="625" actId="1076"/>
          <ac:spMkLst>
            <pc:docMk/>
            <pc:sldMk cId="1763840058" sldId="275"/>
            <ac:spMk id="18" creationId="{1A9D8FAE-7C6C-0A53-E05F-332018027A2C}"/>
          </ac:spMkLst>
        </pc:spChg>
        <pc:spChg chg="add mod">
          <ac:chgData name="Granö Anna" userId="a50b3b0e-1daf-4c22-886c-a5e083b43703" providerId="ADAL" clId="{7054AE13-27EB-4050-8F80-A21E0912679C}" dt="2024-04-23T07:30:34.754" v="625" actId="1076"/>
          <ac:spMkLst>
            <pc:docMk/>
            <pc:sldMk cId="1763840058" sldId="275"/>
            <ac:spMk id="19" creationId="{DA20A6C0-EDDE-42C8-BDA7-EB9258296313}"/>
          </ac:spMkLst>
        </pc:spChg>
        <pc:spChg chg="add mod">
          <ac:chgData name="Granö Anna" userId="a50b3b0e-1daf-4c22-886c-a5e083b43703" providerId="ADAL" clId="{7054AE13-27EB-4050-8F80-A21E0912679C}" dt="2024-04-23T07:30:34.754" v="625" actId="1076"/>
          <ac:spMkLst>
            <pc:docMk/>
            <pc:sldMk cId="1763840058" sldId="275"/>
            <ac:spMk id="20" creationId="{F2322948-3C22-F0A1-7386-7A30F5F294EE}"/>
          </ac:spMkLst>
        </pc:spChg>
        <pc:spChg chg="del">
          <ac:chgData name="Granö Anna" userId="a50b3b0e-1daf-4c22-886c-a5e083b43703" providerId="ADAL" clId="{7054AE13-27EB-4050-8F80-A21E0912679C}" dt="2024-04-23T07:30:21.281" v="622" actId="478"/>
          <ac:spMkLst>
            <pc:docMk/>
            <pc:sldMk cId="1763840058" sldId="275"/>
            <ac:spMk id="48" creationId="{7EB1D047-C9CB-4437-88D9-F93983DDD57D}"/>
          </ac:spMkLst>
        </pc:spChg>
      </pc:sldChg>
      <pc:sldChg chg="addSp delSp modSp mod">
        <pc:chgData name="Granö Anna" userId="a50b3b0e-1daf-4c22-886c-a5e083b43703" providerId="ADAL" clId="{7054AE13-27EB-4050-8F80-A21E0912679C}" dt="2024-04-23T07:32:38.631" v="642" actId="13244"/>
        <pc:sldMkLst>
          <pc:docMk/>
          <pc:sldMk cId="3334478465" sldId="276"/>
        </pc:sldMkLst>
        <pc:spChg chg="add del mod">
          <ac:chgData name="Granö Anna" userId="a50b3b0e-1daf-4c22-886c-a5e083b43703" providerId="ADAL" clId="{7054AE13-27EB-4050-8F80-A21E0912679C}" dt="2024-04-23T07:29:24.799" v="613" actId="478"/>
          <ac:spMkLst>
            <pc:docMk/>
            <pc:sldMk cId="3334478465" sldId="276"/>
            <ac:spMk id="2" creationId="{6B8B313D-D03B-A039-4285-1560FA53FC52}"/>
          </ac:spMkLst>
        </pc:spChg>
        <pc:spChg chg="add mod ord">
          <ac:chgData name="Granö Anna" userId="a50b3b0e-1daf-4c22-886c-a5e083b43703" providerId="ADAL" clId="{7054AE13-27EB-4050-8F80-A21E0912679C}" dt="2024-04-23T07:32:32.593" v="641" actId="962"/>
          <ac:spMkLst>
            <pc:docMk/>
            <pc:sldMk cId="3334478465" sldId="276"/>
            <ac:spMk id="3" creationId="{E92F8387-AB37-DB85-5C8A-81085C2A047B}"/>
          </ac:spMkLst>
        </pc:spChg>
        <pc:spChg chg="del">
          <ac:chgData name="Granö Anna" userId="a50b3b0e-1daf-4c22-886c-a5e083b43703" providerId="ADAL" clId="{7054AE13-27EB-4050-8F80-A21E0912679C}" dt="2024-04-23T07:32:15.442" v="637" actId="478"/>
          <ac:spMkLst>
            <pc:docMk/>
            <pc:sldMk cId="3334478465" sldId="276"/>
            <ac:spMk id="9" creationId="{3D4A06F7-0D67-4232-B5E5-C9623CED225F}"/>
          </ac:spMkLst>
        </pc:spChg>
        <pc:spChg chg="del">
          <ac:chgData name="Granö Anna" userId="a50b3b0e-1daf-4c22-886c-a5e083b43703" providerId="ADAL" clId="{7054AE13-27EB-4050-8F80-A21E0912679C}" dt="2024-04-23T07:32:16.234" v="638" actId="478"/>
          <ac:spMkLst>
            <pc:docMk/>
            <pc:sldMk cId="3334478465" sldId="276"/>
            <ac:spMk id="10" creationId="{A7F61408-85E1-4751-B314-D39A81EC4D33}"/>
          </ac:spMkLst>
        </pc:spChg>
        <pc:spChg chg="add mod ord">
          <ac:chgData name="Granö Anna" userId="a50b3b0e-1daf-4c22-886c-a5e083b43703" providerId="ADAL" clId="{7054AE13-27EB-4050-8F80-A21E0912679C}" dt="2024-04-23T07:32:19.767" v="639" actId="13244"/>
          <ac:spMkLst>
            <pc:docMk/>
            <pc:sldMk cId="3334478465" sldId="276"/>
            <ac:spMk id="11" creationId="{71C57678-0323-BE29-1C48-C883A2FCB641}"/>
          </ac:spMkLst>
        </pc:spChg>
        <pc:spChg chg="add mod ord">
          <ac:chgData name="Granö Anna" userId="a50b3b0e-1daf-4c22-886c-a5e083b43703" providerId="ADAL" clId="{7054AE13-27EB-4050-8F80-A21E0912679C}" dt="2024-04-23T07:32:38.631" v="642" actId="13244"/>
          <ac:spMkLst>
            <pc:docMk/>
            <pc:sldMk cId="3334478465" sldId="276"/>
            <ac:spMk id="12" creationId="{2A08697E-90A0-092A-C7E7-C53B93CECE63}"/>
          </ac:spMkLst>
        </pc:spChg>
        <pc:spChg chg="add mod">
          <ac:chgData name="Granö Anna" userId="a50b3b0e-1daf-4c22-886c-a5e083b43703" providerId="ADAL" clId="{7054AE13-27EB-4050-8F80-A21E0912679C}" dt="2024-04-23T07:32:08.428" v="636"/>
          <ac:spMkLst>
            <pc:docMk/>
            <pc:sldMk cId="3334478465" sldId="276"/>
            <ac:spMk id="14" creationId="{E0130D03-4203-01D0-32CD-AEF53835ABA0}"/>
          </ac:spMkLst>
        </pc:spChg>
      </pc:sldChg>
      <pc:sldChg chg="addSp delSp modSp mod">
        <pc:chgData name="Granö Anna" userId="a50b3b0e-1daf-4c22-886c-a5e083b43703" providerId="ADAL" clId="{7054AE13-27EB-4050-8F80-A21E0912679C}" dt="2024-04-23T07:31:57.817" v="635" actId="13244"/>
        <pc:sldMkLst>
          <pc:docMk/>
          <pc:sldMk cId="2396323148" sldId="281"/>
        </pc:sldMkLst>
        <pc:spChg chg="del">
          <ac:chgData name="Granö Anna" userId="a50b3b0e-1daf-4c22-886c-a5e083b43703" providerId="ADAL" clId="{7054AE13-27EB-4050-8F80-A21E0912679C}" dt="2024-04-23T07:31:36.082" v="631" actId="478"/>
          <ac:spMkLst>
            <pc:docMk/>
            <pc:sldMk cId="2396323148" sldId="281"/>
            <ac:spMk id="2" creationId="{00000000-0000-0000-0000-000000000000}"/>
          </ac:spMkLst>
        </pc:spChg>
        <pc:spChg chg="ord">
          <ac:chgData name="Granö Anna" userId="a50b3b0e-1daf-4c22-886c-a5e083b43703" providerId="ADAL" clId="{7054AE13-27EB-4050-8F80-A21E0912679C}" dt="2024-04-23T07:31:57.817" v="635" actId="13244"/>
          <ac:spMkLst>
            <pc:docMk/>
            <pc:sldMk cId="2396323148" sldId="281"/>
            <ac:spMk id="3" creationId="{D475C907-FE8C-7554-A893-019101AFF9B7}"/>
          </ac:spMkLst>
        </pc:spChg>
        <pc:spChg chg="add mod ord">
          <ac:chgData name="Granö Anna" userId="a50b3b0e-1daf-4c22-886c-a5e083b43703" providerId="ADAL" clId="{7054AE13-27EB-4050-8F80-A21E0912679C}" dt="2024-04-23T07:31:42.218" v="634" actId="962"/>
          <ac:spMkLst>
            <pc:docMk/>
            <pc:sldMk cId="2396323148" sldId="281"/>
            <ac:spMk id="5" creationId="{ACDB991E-3E5E-F831-61D9-00CDB9E44EE2}"/>
          </ac:spMkLst>
        </pc:spChg>
        <pc:spChg chg="add mod ord">
          <ac:chgData name="Granö Anna" userId="a50b3b0e-1daf-4c22-886c-a5e083b43703" providerId="ADAL" clId="{7054AE13-27EB-4050-8F80-A21E0912679C}" dt="2024-04-23T07:31:28.913" v="629" actId="13244"/>
          <ac:spMkLst>
            <pc:docMk/>
            <pc:sldMk cId="2396323148" sldId="281"/>
            <ac:spMk id="6" creationId="{3C704C01-1514-15A9-EAE3-39D55DDFEC13}"/>
          </ac:spMkLst>
        </pc:spChg>
        <pc:spChg chg="add mod ord">
          <ac:chgData name="Granö Anna" userId="a50b3b0e-1daf-4c22-886c-a5e083b43703" providerId="ADAL" clId="{7054AE13-27EB-4050-8F80-A21E0912679C}" dt="2024-04-23T07:31:33.398" v="630" actId="13244"/>
          <ac:spMkLst>
            <pc:docMk/>
            <pc:sldMk cId="2396323148" sldId="281"/>
            <ac:spMk id="7" creationId="{9157879A-4505-8C6D-AEB3-75050385E9E1}"/>
          </ac:spMkLst>
        </pc:spChg>
        <pc:spChg chg="add mod ord">
          <ac:chgData name="Granö Anna" userId="a50b3b0e-1daf-4c22-886c-a5e083b43703" providerId="ADAL" clId="{7054AE13-27EB-4050-8F80-A21E0912679C}" dt="2024-04-23T07:31:24.117" v="628" actId="13244"/>
          <ac:spMkLst>
            <pc:docMk/>
            <pc:sldMk cId="2396323148" sldId="281"/>
            <ac:spMk id="8" creationId="{5DC55615-95C4-E916-D135-1B8261E3C31A}"/>
          </ac:spMkLst>
        </pc:spChg>
        <pc:spChg chg="del">
          <ac:chgData name="Granö Anna" userId="a50b3b0e-1daf-4c22-886c-a5e083b43703" providerId="ADAL" clId="{7054AE13-27EB-4050-8F80-A21E0912679C}" dt="2024-04-23T07:31:37.529" v="632" actId="478"/>
          <ac:spMkLst>
            <pc:docMk/>
            <pc:sldMk cId="2396323148" sldId="281"/>
            <ac:spMk id="14" creationId="{00000000-0000-0000-0000-000000000000}"/>
          </ac:spMkLst>
        </pc:spChg>
      </pc:sldChg>
      <pc:sldChg chg="addSp delSp modSp mod">
        <pc:chgData name="Granö Anna" userId="a50b3b0e-1daf-4c22-886c-a5e083b43703" providerId="ADAL" clId="{7054AE13-27EB-4050-8F80-A21E0912679C}" dt="2024-04-23T07:34:38.196" v="666" actId="20577"/>
        <pc:sldMkLst>
          <pc:docMk/>
          <pc:sldMk cId="1301829281" sldId="304"/>
        </pc:sldMkLst>
        <pc:spChg chg="add mod">
          <ac:chgData name="Granö Anna" userId="a50b3b0e-1daf-4c22-886c-a5e083b43703" providerId="ADAL" clId="{7054AE13-27EB-4050-8F80-A21E0912679C}" dt="2024-04-23T06:43:08.554" v="192"/>
          <ac:spMkLst>
            <pc:docMk/>
            <pc:sldMk cId="1301829281" sldId="304"/>
            <ac:spMk id="4" creationId="{E90CA7F2-D021-4318-913F-3284B41E0AA6}"/>
          </ac:spMkLst>
        </pc:spChg>
        <pc:spChg chg="del">
          <ac:chgData name="Granö Anna" userId="a50b3b0e-1daf-4c22-886c-a5e083b43703" providerId="ADAL" clId="{7054AE13-27EB-4050-8F80-A21E0912679C}" dt="2024-04-23T07:33:59.129" v="661" actId="478"/>
          <ac:spMkLst>
            <pc:docMk/>
            <pc:sldMk cId="1301829281" sldId="304"/>
            <ac:spMk id="5" creationId="{58DCC82E-EAAD-2464-E627-9715A5278087}"/>
          </ac:spMkLst>
        </pc:spChg>
        <pc:spChg chg="add mod">
          <ac:chgData name="Granö Anna" userId="a50b3b0e-1daf-4c22-886c-a5e083b43703" providerId="ADAL" clId="{7054AE13-27EB-4050-8F80-A21E0912679C}" dt="2024-04-23T07:34:18.148" v="662"/>
          <ac:spMkLst>
            <pc:docMk/>
            <pc:sldMk cId="1301829281" sldId="304"/>
            <ac:spMk id="9" creationId="{A2FBA0A9-B2E9-9157-8FC4-4C39F7DFD11A}"/>
          </ac:spMkLst>
        </pc:spChg>
        <pc:spChg chg="add mod">
          <ac:chgData name="Granö Anna" userId="a50b3b0e-1daf-4c22-886c-a5e083b43703" providerId="ADAL" clId="{7054AE13-27EB-4050-8F80-A21E0912679C}" dt="2024-04-23T07:34:38.196" v="666" actId="20577"/>
          <ac:spMkLst>
            <pc:docMk/>
            <pc:sldMk cId="1301829281" sldId="304"/>
            <ac:spMk id="10" creationId="{AF4CC2F4-CB8F-8703-7549-00D9D75BE58D}"/>
          </ac:spMkLst>
        </pc:spChg>
        <pc:spChg chg="mod">
          <ac:chgData name="Granö Anna" userId="a50b3b0e-1daf-4c22-886c-a5e083b43703" providerId="ADAL" clId="{7054AE13-27EB-4050-8F80-A21E0912679C}" dt="2024-04-23T07:33:54.675" v="660" actId="20577"/>
          <ac:spMkLst>
            <pc:docMk/>
            <pc:sldMk cId="1301829281" sldId="304"/>
            <ac:spMk id="12" creationId="{AEA36981-9605-E71F-3662-1D9CFE93CF09}"/>
          </ac:spMkLst>
        </pc:spChg>
      </pc:sldChg>
      <pc:sldChg chg="addSp delSp modSp mod">
        <pc:chgData name="Granö Anna" userId="a50b3b0e-1daf-4c22-886c-a5e083b43703" providerId="ADAL" clId="{7054AE13-27EB-4050-8F80-A21E0912679C}" dt="2024-04-23T07:34:35.665" v="665" actId="20577"/>
        <pc:sldMkLst>
          <pc:docMk/>
          <pc:sldMk cId="593007793" sldId="305"/>
        </pc:sldMkLst>
        <pc:spChg chg="add del mod">
          <ac:chgData name="Granö Anna" userId="a50b3b0e-1daf-4c22-886c-a5e083b43703" providerId="ADAL" clId="{7054AE13-27EB-4050-8F80-A21E0912679C}" dt="2024-04-23T07:29:28.210" v="615" actId="478"/>
          <ac:spMkLst>
            <pc:docMk/>
            <pc:sldMk cId="593007793" sldId="305"/>
            <ac:spMk id="3" creationId="{F7A5D2EB-DA86-9238-0187-518889124F92}"/>
          </ac:spMkLst>
        </pc:spChg>
        <pc:spChg chg="add mod ord">
          <ac:chgData name="Granö Anna" userId="a50b3b0e-1daf-4c22-886c-a5e083b43703" providerId="ADAL" clId="{7054AE13-27EB-4050-8F80-A21E0912679C}" dt="2024-04-23T07:33:08.214" v="646" actId="13244"/>
          <ac:spMkLst>
            <pc:docMk/>
            <pc:sldMk cId="593007793" sldId="305"/>
            <ac:spMk id="5" creationId="{93764353-0993-12B3-DEC2-C3FCDD4BB4E1}"/>
          </ac:spMkLst>
        </pc:spChg>
        <pc:spChg chg="add mod ord">
          <ac:chgData name="Granö Anna" userId="a50b3b0e-1daf-4c22-886c-a5e083b43703" providerId="ADAL" clId="{7054AE13-27EB-4050-8F80-A21E0912679C}" dt="2024-04-23T07:33:35.266" v="649" actId="13244"/>
          <ac:spMkLst>
            <pc:docMk/>
            <pc:sldMk cId="593007793" sldId="305"/>
            <ac:spMk id="6" creationId="{B8E0CDD9-9C24-51C9-A745-A610EF5F72BA}"/>
          </ac:spMkLst>
        </pc:spChg>
        <pc:spChg chg="mod">
          <ac:chgData name="Granö Anna" userId="a50b3b0e-1daf-4c22-886c-a5e083b43703" providerId="ADAL" clId="{7054AE13-27EB-4050-8F80-A21E0912679C}" dt="2024-04-23T07:32:59.730" v="644" actId="14100"/>
          <ac:spMkLst>
            <pc:docMk/>
            <pc:sldMk cId="593007793" sldId="305"/>
            <ac:spMk id="7" creationId="{175A3F43-BA8A-4D98-BEEF-12C55744AAC4}"/>
          </ac:spMkLst>
        </pc:spChg>
        <pc:spChg chg="add mod">
          <ac:chgData name="Granö Anna" userId="a50b3b0e-1daf-4c22-886c-a5e083b43703" providerId="ADAL" clId="{7054AE13-27EB-4050-8F80-A21E0912679C}" dt="2024-04-23T07:33:30.644" v="648"/>
          <ac:spMkLst>
            <pc:docMk/>
            <pc:sldMk cId="593007793" sldId="305"/>
            <ac:spMk id="9" creationId="{3DC0FCFB-BEF0-1950-F708-47D282958AD2}"/>
          </ac:spMkLst>
        </pc:spChg>
        <pc:spChg chg="add mod">
          <ac:chgData name="Granö Anna" userId="a50b3b0e-1daf-4c22-886c-a5e083b43703" providerId="ADAL" clId="{7054AE13-27EB-4050-8F80-A21E0912679C}" dt="2024-04-23T07:34:35.665" v="665" actId="20577"/>
          <ac:spMkLst>
            <pc:docMk/>
            <pc:sldMk cId="593007793" sldId="305"/>
            <ac:spMk id="11" creationId="{5DB5E673-5E3F-A821-FD97-934C526BF8CF}"/>
          </ac:spMkLst>
        </pc:spChg>
      </pc:sldChg>
      <pc:sldChg chg="addSp modSp mod">
        <pc:chgData name="Granö Anna" userId="a50b3b0e-1daf-4c22-886c-a5e083b43703" providerId="ADAL" clId="{7054AE13-27EB-4050-8F80-A21E0912679C}" dt="2024-04-23T07:35:07.135" v="668" actId="962"/>
        <pc:sldMkLst>
          <pc:docMk/>
          <pc:sldMk cId="2662655809" sldId="323"/>
        </pc:sldMkLst>
        <pc:spChg chg="add mod">
          <ac:chgData name="Granö Anna" userId="a50b3b0e-1daf-4c22-886c-a5e083b43703" providerId="ADAL" clId="{7054AE13-27EB-4050-8F80-A21E0912679C}" dt="2024-04-23T07:35:07.135" v="668" actId="962"/>
          <ac:spMkLst>
            <pc:docMk/>
            <pc:sldMk cId="2662655809" sldId="323"/>
            <ac:spMk id="6" creationId="{56072128-C256-CD06-7C54-D76B7E4A755F}"/>
          </ac:spMkLst>
        </pc:spChg>
      </pc:sldChg>
      <pc:sldChg chg="addSp modSp mod">
        <pc:chgData name="Granö Anna" userId="a50b3b0e-1daf-4c22-886c-a5e083b43703" providerId="ADAL" clId="{7054AE13-27EB-4050-8F80-A21E0912679C}" dt="2024-04-23T07:34:55.633" v="667" actId="962"/>
        <pc:sldMkLst>
          <pc:docMk/>
          <pc:sldMk cId="612960204" sldId="325"/>
        </pc:sldMkLst>
        <pc:spChg chg="mod">
          <ac:chgData name="Granö Anna" userId="a50b3b0e-1daf-4c22-886c-a5e083b43703" providerId="ADAL" clId="{7054AE13-27EB-4050-8F80-A21E0912679C}" dt="2024-04-23T06:39:58.312" v="63" actId="14100"/>
          <ac:spMkLst>
            <pc:docMk/>
            <pc:sldMk cId="612960204" sldId="325"/>
            <ac:spMk id="2" creationId="{00000000-0000-0000-0000-000000000000}"/>
          </ac:spMkLst>
        </pc:spChg>
        <pc:spChg chg="add mod">
          <ac:chgData name="Granö Anna" userId="a50b3b0e-1daf-4c22-886c-a5e083b43703" providerId="ADAL" clId="{7054AE13-27EB-4050-8F80-A21E0912679C}" dt="2024-04-23T07:34:55.633" v="667" actId="962"/>
          <ac:spMkLst>
            <pc:docMk/>
            <pc:sldMk cId="612960204" sldId="325"/>
            <ac:spMk id="5" creationId="{8CF2DD0D-4C7E-DCE2-B849-0F88DD879D9E}"/>
          </ac:spMkLst>
        </pc:spChg>
        <pc:spChg chg="mod">
          <ac:chgData name="Granö Anna" userId="a50b3b0e-1daf-4c22-886c-a5e083b43703" providerId="ADAL" clId="{7054AE13-27EB-4050-8F80-A21E0912679C}" dt="2024-04-23T06:39:42.419" v="61" actId="20577"/>
          <ac:spMkLst>
            <pc:docMk/>
            <pc:sldMk cId="612960204" sldId="325"/>
            <ac:spMk id="19" creationId="{6ABB7FC3-A7E2-40B8-B539-D6D02155A351}"/>
          </ac:spMkLst>
        </pc:spChg>
      </pc:sldChg>
      <pc:sldChg chg="modSp mod">
        <pc:chgData name="Granö Anna" userId="a50b3b0e-1daf-4c22-886c-a5e083b43703" providerId="ADAL" clId="{7054AE13-27EB-4050-8F80-A21E0912679C}" dt="2024-04-23T06:38:45.603" v="40" actId="20577"/>
        <pc:sldMkLst>
          <pc:docMk/>
          <pc:sldMk cId="3176692888" sldId="335"/>
        </pc:sldMkLst>
        <pc:spChg chg="mod">
          <ac:chgData name="Granö Anna" userId="a50b3b0e-1daf-4c22-886c-a5e083b43703" providerId="ADAL" clId="{7054AE13-27EB-4050-8F80-A21E0912679C}" dt="2024-04-23T06:38:45.603" v="40" actId="20577"/>
          <ac:spMkLst>
            <pc:docMk/>
            <pc:sldMk cId="3176692888" sldId="335"/>
            <ac:spMk id="5" creationId="{00000000-0000-0000-0000-000000000000}"/>
          </ac:spMkLst>
        </pc:spChg>
      </pc:sldChg>
      <pc:sldMasterChg chg="modSldLayout">
        <pc:chgData name="Granö Anna" userId="a50b3b0e-1daf-4c22-886c-a5e083b43703" providerId="ADAL" clId="{7054AE13-27EB-4050-8F80-A21E0912679C}" dt="2024-04-23T07:01:20.631" v="593"/>
        <pc:sldMasterMkLst>
          <pc:docMk/>
          <pc:sldMasterMk cId="3231554497" sldId="2147483661"/>
        </pc:sldMasterMkLst>
        <pc:sldLayoutChg chg="delSp mod">
          <pc:chgData name="Granö Anna" userId="a50b3b0e-1daf-4c22-886c-a5e083b43703" providerId="ADAL" clId="{7054AE13-27EB-4050-8F80-A21E0912679C}" dt="2024-04-23T06:43:00.467" v="189" actId="478"/>
          <pc:sldLayoutMkLst>
            <pc:docMk/>
            <pc:sldMasterMk cId="3231554497" sldId="2147483661"/>
            <pc:sldLayoutMk cId="1396539371" sldId="2147483693"/>
          </pc:sldLayoutMkLst>
          <pc:spChg chg="del">
            <ac:chgData name="Granö Anna" userId="a50b3b0e-1daf-4c22-886c-a5e083b43703" providerId="ADAL" clId="{7054AE13-27EB-4050-8F80-A21E0912679C}" dt="2024-04-23T06:43:00.467" v="189" actId="478"/>
            <ac:spMkLst>
              <pc:docMk/>
              <pc:sldMasterMk cId="3231554497" sldId="2147483661"/>
              <pc:sldLayoutMk cId="1396539371" sldId="2147483693"/>
              <ac:spMk id="17" creationId="{62DF9EF7-30F7-4885-8DB6-DA7649D806B9}"/>
            </ac:spMkLst>
          </pc:spChg>
        </pc:sldLayoutChg>
        <pc:sldLayoutChg chg="delSp mod">
          <pc:chgData name="Granö Anna" userId="a50b3b0e-1daf-4c22-886c-a5e083b43703" providerId="ADAL" clId="{7054AE13-27EB-4050-8F80-A21E0912679C}" dt="2024-04-23T06:43:26.209" v="195" actId="478"/>
          <pc:sldLayoutMkLst>
            <pc:docMk/>
            <pc:sldMasterMk cId="3231554497" sldId="2147483661"/>
            <pc:sldLayoutMk cId="2291657863" sldId="2147483694"/>
          </pc:sldLayoutMkLst>
          <pc:spChg chg="del">
            <ac:chgData name="Granö Anna" userId="a50b3b0e-1daf-4c22-886c-a5e083b43703" providerId="ADAL" clId="{7054AE13-27EB-4050-8F80-A21E0912679C}" dt="2024-04-23T06:43:26.209" v="195" actId="478"/>
            <ac:spMkLst>
              <pc:docMk/>
              <pc:sldMasterMk cId="3231554497" sldId="2147483661"/>
              <pc:sldLayoutMk cId="2291657863" sldId="2147483694"/>
              <ac:spMk id="18" creationId="{7E290443-FDE8-4CCD-89E1-00F434511F53}"/>
            </ac:spMkLst>
          </pc:spChg>
        </pc:sldLayoutChg>
        <pc:sldLayoutChg chg="delSp mod">
          <pc:chgData name="Granö Anna" userId="a50b3b0e-1daf-4c22-886c-a5e083b43703" providerId="ADAL" clId="{7054AE13-27EB-4050-8F80-A21E0912679C}" dt="2024-04-23T06:48:40.146" v="296" actId="478"/>
          <pc:sldLayoutMkLst>
            <pc:docMk/>
            <pc:sldMasterMk cId="3231554497" sldId="2147483661"/>
            <pc:sldLayoutMk cId="1380680830" sldId="2147483695"/>
          </pc:sldLayoutMkLst>
          <pc:spChg chg="del">
            <ac:chgData name="Granö Anna" userId="a50b3b0e-1daf-4c22-886c-a5e083b43703" providerId="ADAL" clId="{7054AE13-27EB-4050-8F80-A21E0912679C}" dt="2024-04-23T06:41:10.977" v="64" actId="21"/>
            <ac:spMkLst>
              <pc:docMk/>
              <pc:sldMasterMk cId="3231554497" sldId="2147483661"/>
              <pc:sldLayoutMk cId="1380680830" sldId="2147483695"/>
              <ac:spMk id="17" creationId="{12643378-3910-40AB-88FE-E381900BD0E4}"/>
            </ac:spMkLst>
          </pc:spChg>
          <pc:cxnChg chg="del">
            <ac:chgData name="Granö Anna" userId="a50b3b0e-1daf-4c22-886c-a5e083b43703" providerId="ADAL" clId="{7054AE13-27EB-4050-8F80-A21E0912679C}" dt="2024-04-23T06:48:40.146" v="296" actId="478"/>
            <ac:cxnSpMkLst>
              <pc:docMk/>
              <pc:sldMasterMk cId="3231554497" sldId="2147483661"/>
              <pc:sldLayoutMk cId="1380680830" sldId="2147483695"/>
              <ac:cxnSpMk id="7" creationId="{00000000-0000-0000-0000-000000000000}"/>
            </ac:cxnSpMkLst>
          </pc:cxnChg>
        </pc:sldLayoutChg>
        <pc:sldLayoutChg chg="addSp delSp modSp mod">
          <pc:chgData name="Granö Anna" userId="a50b3b0e-1daf-4c22-886c-a5e083b43703" providerId="ADAL" clId="{7054AE13-27EB-4050-8F80-A21E0912679C}" dt="2024-04-23T07:01:20.631" v="593"/>
          <pc:sldLayoutMkLst>
            <pc:docMk/>
            <pc:sldMasterMk cId="3231554497" sldId="2147483661"/>
            <pc:sldLayoutMk cId="3841757961" sldId="2147483696"/>
          </pc:sldLayoutMkLst>
          <pc:spChg chg="add mod">
            <ac:chgData name="Granö Anna" userId="a50b3b0e-1daf-4c22-886c-a5e083b43703" providerId="ADAL" clId="{7054AE13-27EB-4050-8F80-A21E0912679C}" dt="2024-04-23T07:01:20.631" v="593"/>
            <ac:spMkLst>
              <pc:docMk/>
              <pc:sldMasterMk cId="3231554497" sldId="2147483661"/>
              <pc:sldLayoutMk cId="3841757961" sldId="2147483696"/>
              <ac:spMk id="2" creationId="{0AC76652-7BC2-88D3-FC99-0BBA62C5158F}"/>
            </ac:spMkLst>
          </pc:spChg>
          <pc:spChg chg="del">
            <ac:chgData name="Granö Anna" userId="a50b3b0e-1daf-4c22-886c-a5e083b43703" providerId="ADAL" clId="{7054AE13-27EB-4050-8F80-A21E0912679C}" dt="2024-04-23T06:41:16.794" v="65" actId="478"/>
            <ac:spMkLst>
              <pc:docMk/>
              <pc:sldMasterMk cId="3231554497" sldId="2147483661"/>
              <pc:sldLayoutMk cId="3841757961" sldId="2147483696"/>
              <ac:spMk id="15" creationId="{9CF3010D-CA5C-4F57-BFA8-1218323501F4}"/>
            </ac:spMkLst>
          </pc:spChg>
          <pc:cxnChg chg="del">
            <ac:chgData name="Granö Anna" userId="a50b3b0e-1daf-4c22-886c-a5e083b43703" providerId="ADAL" clId="{7054AE13-27EB-4050-8F80-A21E0912679C}" dt="2024-04-23T06:48:44.858" v="297" actId="478"/>
            <ac:cxnSpMkLst>
              <pc:docMk/>
              <pc:sldMasterMk cId="3231554497" sldId="2147483661"/>
              <pc:sldLayoutMk cId="3841757961" sldId="2147483696"/>
              <ac:cxnSpMk id="30" creationId="{7319E674-D238-42EB-876D-09B7AAC31327}"/>
            </ac:cxnSpMkLst>
          </pc:cxnChg>
        </pc:sldLayoutChg>
        <pc:sldLayoutChg chg="delSp mod">
          <pc:chgData name="Granö Anna" userId="a50b3b0e-1daf-4c22-886c-a5e083b43703" providerId="ADAL" clId="{7054AE13-27EB-4050-8F80-A21E0912679C}" dt="2024-04-23T06:41:19.025" v="66" actId="478"/>
          <pc:sldLayoutMkLst>
            <pc:docMk/>
            <pc:sldMasterMk cId="3231554497" sldId="2147483661"/>
            <pc:sldLayoutMk cId="3808838289" sldId="2147483697"/>
          </pc:sldLayoutMkLst>
          <pc:spChg chg="del">
            <ac:chgData name="Granö Anna" userId="a50b3b0e-1daf-4c22-886c-a5e083b43703" providerId="ADAL" clId="{7054AE13-27EB-4050-8F80-A21E0912679C}" dt="2024-04-23T06:41:19.025" v="66" actId="478"/>
            <ac:spMkLst>
              <pc:docMk/>
              <pc:sldMasterMk cId="3231554497" sldId="2147483661"/>
              <pc:sldLayoutMk cId="3808838289" sldId="2147483697"/>
              <ac:spMk id="9" creationId="{B45C522C-7964-450B-9BC8-EA0E08558B12}"/>
            </ac:spMkLst>
          </pc:spChg>
        </pc:sldLayoutChg>
        <pc:sldLayoutChg chg="delSp mod">
          <pc:chgData name="Granö Anna" userId="a50b3b0e-1daf-4c22-886c-a5e083b43703" providerId="ADAL" clId="{7054AE13-27EB-4050-8F80-A21E0912679C}" dt="2024-04-23T06:41:27.565" v="69" actId="478"/>
          <pc:sldLayoutMkLst>
            <pc:docMk/>
            <pc:sldMasterMk cId="3231554497" sldId="2147483661"/>
            <pc:sldLayoutMk cId="1961896186" sldId="2147483701"/>
          </pc:sldLayoutMkLst>
          <pc:spChg chg="del">
            <ac:chgData name="Granö Anna" userId="a50b3b0e-1daf-4c22-886c-a5e083b43703" providerId="ADAL" clId="{7054AE13-27EB-4050-8F80-A21E0912679C}" dt="2024-04-23T06:41:27.565" v="69" actId="478"/>
            <ac:spMkLst>
              <pc:docMk/>
              <pc:sldMasterMk cId="3231554497" sldId="2147483661"/>
              <pc:sldLayoutMk cId="1961896186" sldId="2147483701"/>
              <ac:spMk id="6" creationId="{6D492DD1-87A6-49B9-8F85-72D721992E18}"/>
            </ac:spMkLst>
          </pc:spChg>
        </pc:sldLayoutChg>
        <pc:sldLayoutChg chg="delSp mod">
          <pc:chgData name="Granö Anna" userId="a50b3b0e-1daf-4c22-886c-a5e083b43703" providerId="ADAL" clId="{7054AE13-27EB-4050-8F80-A21E0912679C}" dt="2024-04-23T06:41:23.731" v="68" actId="478"/>
          <pc:sldLayoutMkLst>
            <pc:docMk/>
            <pc:sldMasterMk cId="3231554497" sldId="2147483661"/>
            <pc:sldLayoutMk cId="1320928607" sldId="2147483706"/>
          </pc:sldLayoutMkLst>
          <pc:spChg chg="del">
            <ac:chgData name="Granö Anna" userId="a50b3b0e-1daf-4c22-886c-a5e083b43703" providerId="ADAL" clId="{7054AE13-27EB-4050-8F80-A21E0912679C}" dt="2024-04-23T06:41:23.731" v="68" actId="478"/>
            <ac:spMkLst>
              <pc:docMk/>
              <pc:sldMasterMk cId="3231554497" sldId="2147483661"/>
              <pc:sldLayoutMk cId="1320928607" sldId="2147483706"/>
              <ac:spMk id="18" creationId="{73275D31-5A79-45FE-8B6A-62B9BA838659}"/>
            </ac:spMkLst>
          </pc:spChg>
        </pc:sldLayoutChg>
        <pc:sldLayoutChg chg="delSp mod">
          <pc:chgData name="Granö Anna" userId="a50b3b0e-1daf-4c22-886c-a5e083b43703" providerId="ADAL" clId="{7054AE13-27EB-4050-8F80-A21E0912679C}" dt="2024-04-23T06:41:20.932" v="67" actId="478"/>
          <pc:sldLayoutMkLst>
            <pc:docMk/>
            <pc:sldMasterMk cId="3231554497" sldId="2147483661"/>
            <pc:sldLayoutMk cId="507401531" sldId="2147483708"/>
          </pc:sldLayoutMkLst>
          <pc:spChg chg="del">
            <ac:chgData name="Granö Anna" userId="a50b3b0e-1daf-4c22-886c-a5e083b43703" providerId="ADAL" clId="{7054AE13-27EB-4050-8F80-A21E0912679C}" dt="2024-04-23T06:41:20.932" v="67" actId="478"/>
            <ac:spMkLst>
              <pc:docMk/>
              <pc:sldMasterMk cId="3231554497" sldId="2147483661"/>
              <pc:sldLayoutMk cId="507401531" sldId="2147483708"/>
              <ac:spMk id="13" creationId="{E12C51D0-3A41-483A-AAF0-22CD7EC47D76}"/>
            </ac:spMkLst>
          </pc:spChg>
        </pc:sldLayoutChg>
        <pc:sldLayoutChg chg="delSp mod">
          <pc:chgData name="Granö Anna" userId="a50b3b0e-1daf-4c22-886c-a5e083b43703" providerId="ADAL" clId="{7054AE13-27EB-4050-8F80-A21E0912679C}" dt="2024-04-23T06:08:40.101" v="0" actId="478"/>
          <pc:sldLayoutMkLst>
            <pc:docMk/>
            <pc:sldMasterMk cId="3231554497" sldId="2147483661"/>
            <pc:sldLayoutMk cId="364999803" sldId="2147483709"/>
          </pc:sldLayoutMkLst>
          <pc:spChg chg="del">
            <ac:chgData name="Granö Anna" userId="a50b3b0e-1daf-4c22-886c-a5e083b43703" providerId="ADAL" clId="{7054AE13-27EB-4050-8F80-A21E0912679C}" dt="2024-04-23T06:08:40.101" v="0" actId="478"/>
            <ac:spMkLst>
              <pc:docMk/>
              <pc:sldMasterMk cId="3231554497" sldId="2147483661"/>
              <pc:sldLayoutMk cId="364999803" sldId="2147483709"/>
              <ac:spMk id="2" creationId="{E87D6662-7380-8365-B71C-9BCD30F8D30D}"/>
            </ac:spMkLst>
          </pc:spChg>
        </pc:sldLayoutChg>
      </pc:sldMasterChg>
    </pc:docChg>
  </pc:docChgLst>
  <pc:docChgLst>
    <pc:chgData name="Kantola Christian" userId="S::christian.kantola@ovph.fi::612669f4-917f-47aa-ac80-23109edfd59f" providerId="AD" clId="Web-{E4A51B06-6C56-5572-EBAF-E2F689654120}"/>
    <pc:docChg chg="modSld">
      <pc:chgData name="Kantola Christian" userId="S::christian.kantola@ovph.fi::612669f4-917f-47aa-ac80-23109edfd59f" providerId="AD" clId="Web-{E4A51B06-6C56-5572-EBAF-E2F689654120}" dt="2024-05-22T05:36:24.589" v="4" actId="20577"/>
      <pc:docMkLst>
        <pc:docMk/>
      </pc:docMkLst>
      <pc:sldChg chg="modSp">
        <pc:chgData name="Kantola Christian" userId="S::christian.kantola@ovph.fi::612669f4-917f-47aa-ac80-23109edfd59f" providerId="AD" clId="Web-{E4A51B06-6C56-5572-EBAF-E2F689654120}" dt="2024-05-22T05:36:24.589" v="4" actId="20577"/>
        <pc:sldMkLst>
          <pc:docMk/>
          <pc:sldMk cId="1763840058" sldId="275"/>
        </pc:sldMkLst>
        <pc:spChg chg="mod">
          <ac:chgData name="Kantola Christian" userId="S::christian.kantola@ovph.fi::612669f4-917f-47aa-ac80-23109edfd59f" providerId="AD" clId="Web-{E4A51B06-6C56-5572-EBAF-E2F689654120}" dt="2024-05-22T05:36:24.589" v="4" actId="20577"/>
          <ac:spMkLst>
            <pc:docMk/>
            <pc:sldMk cId="1763840058" sldId="275"/>
            <ac:spMk id="13" creationId="{1760ADCE-7C88-3CAB-D616-BAEB09C64922}"/>
          </ac:spMkLst>
        </pc:spChg>
        <pc:spChg chg="mod">
          <ac:chgData name="Kantola Christian" userId="S::christian.kantola@ovph.fi::612669f4-917f-47aa-ac80-23109edfd59f" providerId="AD" clId="Web-{E4A51B06-6C56-5572-EBAF-E2F689654120}" dt="2024-05-22T05:36:20.745" v="2" actId="20577"/>
          <ac:spMkLst>
            <pc:docMk/>
            <pc:sldMk cId="1763840058" sldId="275"/>
            <ac:spMk id="18" creationId="{1A9D8FAE-7C6C-0A53-E05F-332018027A2C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52</c:v>
                </c:pt>
                <c:pt idx="1">
                  <c:v>62</c:v>
                </c:pt>
                <c:pt idx="2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6B-41E1-9755-E6F4231271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6B-41E1-9755-E6F4231271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73D-4184-9E28-417C34062D79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73D-4184-9E28-417C34062D79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73D-4184-9E28-417C34062D79}"/>
              </c:ext>
            </c:extLst>
          </c:dPt>
          <c:dPt>
            <c:idx val="3"/>
            <c:bubble3D val="0"/>
            <c:spPr>
              <a:solidFill>
                <a:srgbClr val="EB5C5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73D-4184-9E28-417C34062D79}"/>
              </c:ext>
            </c:extLst>
          </c:dPt>
          <c:dPt>
            <c:idx val="4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73D-4184-9E28-417C34062D79}"/>
              </c:ext>
            </c:extLst>
          </c:dPt>
          <c:dPt>
            <c:idx val="5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73D-4184-9E28-417C34062D79}"/>
              </c:ext>
            </c:extLst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73D-4184-9E28-417C34062D7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73D-4184-9E28-417C34062D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3"/>
                <c:pt idx="0">
                  <c:v>Tapahtui asiakkaalle</c:v>
                </c:pt>
                <c:pt idx="1">
                  <c:v>Läheltäpiti</c:v>
                </c:pt>
                <c:pt idx="2">
                  <c:v>Muut havainnot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39</c:v>
                </c:pt>
                <c:pt idx="1">
                  <c:v>18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73D-4184-9E28-417C34062D79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1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67385249730714736"/>
          <c:y val="2.3984262214361049E-2"/>
          <c:w val="0.32278406271076443"/>
          <c:h val="0.794409751959325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</c:v>
                </c:pt>
                <c:pt idx="1">
                  <c:v>12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21-444D-9E81-88D6D6FE61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1-444D-9E81-88D6D6FE61E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24.5.2024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17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48863" y="-61965"/>
            <a:ext cx="11043137" cy="68638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AC76652-7BC2-88D3-FC99-0BBA62C5158F}"/>
              </a:ext>
            </a:extLst>
          </p:cNvPr>
          <p:cNvSpPr txBox="1">
            <a:spLocks/>
          </p:cNvSpPr>
          <p:nvPr userDrawn="1"/>
        </p:nvSpPr>
        <p:spPr>
          <a:xfrm>
            <a:off x="1168417" y="4500000"/>
            <a:ext cx="349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>
                <a:solidFill>
                  <a:schemeClr val="accent4"/>
                </a:solidFill>
              </a:rPr>
              <a:t>ASIAKKAIDEN TEKEMÄT VAARATAPAHTUMA-ILMOITUKSET MÄÄRÄ</a:t>
            </a:r>
            <a:endParaRPr lang="en-US" sz="12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hjanmaanhyvinvointi.fi/nain-toimimme/asiakkaan-ja-potilaan-oikeudet/hoidon-saatavuu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/>
              <a:t>Omavalvonnan </a:t>
            </a:r>
            <a:r>
              <a:rPr lang="fi-FI" sz="4800" err="1"/>
              <a:t>seuratatietojen</a:t>
            </a:r>
            <a:r>
              <a:rPr lang="fi-FI" sz="4800"/>
              <a:t>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/>
              <a:t>Tulosalue: Erikoissairaanhoidon avopalvelut, Sosiaali- ja terveyskeskus</a:t>
            </a:r>
          </a:p>
          <a:p>
            <a:r>
              <a:rPr lang="fi-FI"/>
              <a:t>Raportoitava ajanjakso: 1-4/2024</a:t>
            </a:r>
            <a:endParaRPr lang="fi-FI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24EE8-8D3B-44DC-9B9C-9EC3E822D1F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Saatavuus - Terveyspalvelut</a:t>
            </a:r>
            <a:endParaRPr lang="fi-FI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072128-C256-CD06-7C54-D76B7E4A75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242181" y="0"/>
            <a:ext cx="5949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Sosiaali</a:t>
            </a:r>
            <a:r>
              <a:rPr lang="en-US" sz="1400"/>
              <a:t>- ja </a:t>
            </a:r>
            <a:r>
              <a:rPr lang="en-US" sz="1400" err="1"/>
              <a:t>terveyskeskus</a:t>
            </a:r>
            <a:r>
              <a:rPr lang="en-US" sz="1400"/>
              <a:t> – </a:t>
            </a:r>
            <a:r>
              <a:rPr lang="en-US" sz="1400" err="1"/>
              <a:t>Erikoissairaanhoidon</a:t>
            </a:r>
            <a:r>
              <a:rPr lang="en-US" sz="1400"/>
              <a:t> </a:t>
            </a:r>
            <a:r>
              <a:rPr lang="en-US" sz="1400" err="1"/>
              <a:t>avopalvelut</a:t>
            </a:r>
            <a:r>
              <a:rPr lang="en-US" sz="1400"/>
              <a:t> 1-4.2024</a:t>
            </a:r>
            <a:endParaRPr lang="fi-FI" sz="1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E1BE7B-7B37-4A3D-9716-BC717E3F296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HOITOON PÄÄSY TERVEYSPALVELUISSA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7DA0B1-FF95-4373-8471-164BDAFC5D68}"/>
              </a:ext>
            </a:extLst>
          </p:cNvPr>
          <p:cNvSpPr txBox="1"/>
          <p:nvPr/>
        </p:nvSpPr>
        <p:spPr>
          <a:xfrm>
            <a:off x="1152000" y="2050331"/>
            <a:ext cx="360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Erikoissairaanhoidon avopalveluiden lähetteiden käsittelyajat sekä jonotiedot löytyvät Pohjanmaan hyvinvointialueen verkkosivuilta. Tiedot päivitetään kuukausittain.</a:t>
            </a:r>
          </a:p>
          <a:p>
            <a:r>
              <a:rPr lang="fi-FI">
                <a:solidFill>
                  <a:schemeClr val="bg1"/>
                </a:solidFill>
                <a:hlinkClick r:id="rId3"/>
              </a:rPr>
              <a:t>Lue lisää hoidon saatavuudesta ja odotusajoista.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6D60A-00D3-4939-B4F3-52FF4ECAA6A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TILANNE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70C99F-502D-312A-141B-91A270053FEE}"/>
              </a:ext>
            </a:extLst>
          </p:cNvPr>
          <p:cNvSpPr txBox="1"/>
          <p:nvPr/>
        </p:nvSpPr>
        <p:spPr>
          <a:xfrm>
            <a:off x="5059351" y="1994726"/>
            <a:ext cx="3082758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Käynnit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:</a:t>
            </a:r>
          </a:p>
          <a:p>
            <a:pPr marL="285750" indent="-285750">
              <a:buFont typeface="Calibri"/>
              <a:buChar char="-"/>
            </a:pPr>
            <a:r>
              <a:rPr lang="en-US" sz="1400" dirty="0" err="1">
                <a:solidFill>
                  <a:schemeClr val="bg1"/>
                </a:solidFill>
                <a:cs typeface="Arial"/>
              </a:rPr>
              <a:t>perutut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käynnit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3093</a:t>
            </a:r>
          </a:p>
          <a:p>
            <a:pPr marL="285750" indent="-285750">
              <a:buFont typeface="Calibri"/>
              <a:buChar char="-"/>
            </a:pPr>
            <a:r>
              <a:rPr lang="en-US" sz="1400" dirty="0" err="1">
                <a:solidFill>
                  <a:schemeClr val="bg1"/>
                </a:solidFill>
                <a:cs typeface="Arial"/>
              </a:rPr>
              <a:t>peruttomattomat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käynnit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1154</a:t>
            </a:r>
          </a:p>
          <a:p>
            <a:endParaRPr lang="en-US" sz="1400" dirty="0">
              <a:cs typeface="Arial"/>
            </a:endParaRP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Kokonaiskäyntimäärä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69709</a:t>
            </a: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	</a:t>
            </a:r>
          </a:p>
          <a:p>
            <a:endParaRPr lang="en-US" sz="1400" dirty="0">
              <a:cs typeface="Arial"/>
            </a:endParaRP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Digitaaliset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hoitokontaktt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:</a:t>
            </a:r>
          </a:p>
          <a:p>
            <a:endParaRPr lang="en-US" sz="1400" dirty="0"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en-US" sz="1400" dirty="0" err="1">
                <a:solidFill>
                  <a:schemeClr val="bg1"/>
                </a:solidFill>
                <a:cs typeface="Arial"/>
              </a:rPr>
              <a:t>Puhelut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jotka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korvaavat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fyysiset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käynnit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0 (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ei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aiemmin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rekisteröity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uusi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toimintatapa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joka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aloitetaan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/2024)</a:t>
            </a:r>
          </a:p>
          <a:p>
            <a:pPr marL="285750" indent="-285750">
              <a:buFont typeface="Calibri"/>
              <a:buChar char="-"/>
            </a:pPr>
            <a:r>
              <a:rPr lang="en-US" sz="1400" dirty="0" err="1">
                <a:solidFill>
                  <a:schemeClr val="bg1"/>
                </a:solidFill>
                <a:cs typeface="Arial"/>
              </a:rPr>
              <a:t>Digitaaliset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kontaktit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jotka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korvaavat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fyysiset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kontaktit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0 (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ei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aiemmin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rekisteröity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uusi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toimintatapa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joka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aloitetaan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/2024)</a:t>
            </a:r>
          </a:p>
          <a:p>
            <a:pPr algn="l"/>
            <a:endParaRPr lang="en-US" dirty="0"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8FDB91-3671-44F9-8590-A8310AB93B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34F4B3-A7F1-402A-85A8-4A062848718D}"/>
              </a:ext>
            </a:extLst>
          </p:cNvPr>
          <p:cNvSpPr txBox="1"/>
          <p:nvPr/>
        </p:nvSpPr>
        <p:spPr>
          <a:xfrm>
            <a:off x="8532000" y="1865665"/>
            <a:ext cx="33643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5/2024 alkaen osa käynneistä voidaan korvata puhelulla, joka korvaa fyysisen käynnin. Potilas maksaa tuolloin poliklinikkakäynnistä.</a:t>
            </a: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Pilotti poliklinikkakäynnin elektronisesta </a:t>
            </a:r>
            <a:r>
              <a:rPr lang="fi-FI" sz="1600" dirty="0" err="1">
                <a:solidFill>
                  <a:schemeClr val="bg1"/>
                </a:solidFill>
              </a:rPr>
              <a:t>perumisestakäynnistyy</a:t>
            </a:r>
            <a:r>
              <a:rPr lang="fi-FI" sz="1600" dirty="0">
                <a:solidFill>
                  <a:schemeClr val="bg1"/>
                </a:solidFill>
              </a:rPr>
              <a:t> 5/2024 (Vaasan keskussairaala)</a:t>
            </a: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Takaisinsoitto otetaan vaiheittain käyttöön kaikissa erikoissairaanhoidon avopalvelujen yksiköissä.</a:t>
            </a:r>
          </a:p>
        </p:txBody>
      </p:sp>
    </p:spTree>
    <p:extLst>
      <p:ext uri="{BB962C8B-B14F-4D97-AF65-F5344CB8AC3E}">
        <p14:creationId xmlns:p14="http://schemas.microsoft.com/office/powerpoint/2010/main" val="266265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/>
              <a:t>Turvallisuus ja laatu</a:t>
            </a:r>
            <a:endParaRPr lang="en-US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2B7ECD-778A-C0DD-6854-D7B1C87C01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242181" y="0"/>
            <a:ext cx="5949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Sosiaali</a:t>
            </a:r>
            <a:r>
              <a:rPr lang="en-US" sz="1400"/>
              <a:t>- ja </a:t>
            </a:r>
            <a:r>
              <a:rPr lang="en-US" sz="1400" err="1"/>
              <a:t>terveyskeskus</a:t>
            </a:r>
            <a:r>
              <a:rPr lang="en-US" sz="1400"/>
              <a:t> – </a:t>
            </a:r>
            <a:r>
              <a:rPr lang="en-US" sz="1400" err="1"/>
              <a:t>Erikoissairaanhoidon</a:t>
            </a:r>
            <a:r>
              <a:rPr lang="en-US" sz="1400"/>
              <a:t> </a:t>
            </a:r>
            <a:r>
              <a:rPr lang="en-US" sz="1400" err="1"/>
              <a:t>avopalvelut</a:t>
            </a:r>
            <a:r>
              <a:rPr lang="en-US" sz="1400"/>
              <a:t> 1-4.2024</a:t>
            </a:r>
            <a:endParaRPr lang="fi-FI" sz="1400"/>
          </a:p>
        </p:txBody>
      </p:sp>
      <p:graphicFrame>
        <p:nvGraphicFramePr>
          <p:cNvPr id="18" name="Chart 17" descr="Taulukko Vaaratapahtumailmoitusten määrä &#10;Tammikuu-Huhtikuu 2023 135&#10;Tammikuu-Huhtikuu 2024 211&#10;Toukokuu-Elokuu 2023 168&#10;Toukokuu-Elokuu 2024 &#10;Syyskuu-Joulukuu 2023 171&#10;Syyskuu- Joulukuu 2024 ">
            <a:extLst>
              <a:ext uri="{FF2B5EF4-FFF2-40B4-BE49-F238E27FC236}">
                <a16:creationId xmlns:a16="http://schemas.microsoft.com/office/drawing/2014/main" id="{09D56CB9-FEB7-483C-8207-2D26C813B2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1807389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 descr="Ympyrädiagrammi vaaratapahtumailmoitukset:&#10;Läheltäpiti 28 %&#10;Muut havainnot 25%&#10;Tapahtui asiakkaalle 47%&#10;josta&#10;Kohtalaiset seuraukset 6,8%&#10;Vakavat seuraukset: 0,6 %">
            <a:extLst>
              <a:ext uri="{FF2B5EF4-FFF2-40B4-BE49-F238E27FC236}">
                <a16:creationId xmlns:a16="http://schemas.microsoft.com/office/drawing/2014/main" id="{AA3338B3-EEF6-F3D5-3435-A2B12D13E0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607877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YLEISIMMÄT ILMOITUSTYYPIT HENKILÖKUNTA: 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57E2C8-9EDB-20F1-EFFD-F72A0EC8224B}"/>
              </a:ext>
            </a:extLst>
          </p:cNvPr>
          <p:cNvSpPr txBox="1"/>
          <p:nvPr/>
        </p:nvSpPr>
        <p:spPr>
          <a:xfrm>
            <a:off x="8724900" y="1915779"/>
            <a:ext cx="34099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i-FI" sz="1400">
                <a:solidFill>
                  <a:schemeClr val="bg1"/>
                </a:solidFill>
                <a:cs typeface="Arial"/>
              </a:rPr>
              <a:t>Tiedonkulkuun ja tiedonhallintaan liittyvä</a:t>
            </a:r>
          </a:p>
          <a:p>
            <a:pPr marL="342900" indent="-342900">
              <a:buAutoNum type="arabicPeriod"/>
            </a:pPr>
            <a:r>
              <a:rPr lang="fi-FI" sz="1400">
                <a:solidFill>
                  <a:schemeClr val="bg1"/>
                </a:solidFill>
                <a:cs typeface="Arial"/>
              </a:rPr>
              <a:t>Lääke-ja nestehoitoon, varjo- tai merkkiaineeseen liittyvä.</a:t>
            </a:r>
          </a:p>
          <a:p>
            <a:pPr marL="342900" indent="-342900">
              <a:buAutoNum type="arabicPeriod"/>
            </a:pPr>
            <a:r>
              <a:rPr lang="fi-FI" sz="1400">
                <a:solidFill>
                  <a:schemeClr val="bg1"/>
                </a:solidFill>
                <a:cs typeface="Arial"/>
              </a:rPr>
              <a:t>Laboratorio-,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kuvantamis</a:t>
            </a:r>
            <a:r>
              <a:rPr lang="fi-FI" sz="1400">
                <a:solidFill>
                  <a:schemeClr val="bg1"/>
                </a:solidFill>
                <a:cs typeface="Arial"/>
              </a:rPr>
              <a:t>- tai muuhun potilastutkimukseen liittyvä</a:t>
            </a:r>
          </a:p>
          <a:p>
            <a:pPr marL="342900" indent="-342900">
              <a:buAutoNum type="arabicPeriod"/>
            </a:pPr>
            <a:r>
              <a:rPr lang="fi-FI" sz="1400">
                <a:solidFill>
                  <a:schemeClr val="bg1"/>
                </a:solidFill>
                <a:cs typeface="Arial"/>
              </a:rPr>
              <a:t>Hoidon/palvelun järjestelyihin tai saatavuuteen liittyvä.</a:t>
            </a:r>
          </a:p>
        </p:txBody>
      </p:sp>
      <p:graphicFrame>
        <p:nvGraphicFramePr>
          <p:cNvPr id="6" name="Chart 5" descr="Taulukko Asiakkaiden vaaratapahtumailmoitusten määrä &#10;Tammikuu-Huhtikuu 2023 135&#10;Tammikuu-Huhtikuu 2024 211&#10;Toukokuu-Elokuu 2023 168&#10;Toukokuu-Elokuu 2024 &#10;Syyskuu-Joulukuu 2023 171&#10;Syyskuu- Joulukuu 2024 ">
            <a:extLst>
              <a:ext uri="{FF2B5EF4-FFF2-40B4-BE49-F238E27FC236}">
                <a16:creationId xmlns:a16="http://schemas.microsoft.com/office/drawing/2014/main" id="{4795ED5E-587D-3953-50E7-D966E262B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133829"/>
              </p:ext>
            </p:extLst>
          </p:nvPr>
        </p:nvGraphicFramePr>
        <p:xfrm>
          <a:off x="1144965" y="4944922"/>
          <a:ext cx="3476261" cy="191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POTILASASIA-VASTAAVILLE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61</a:t>
            </a:r>
            <a:endParaRPr lang="fi-FI" sz="4800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32949" y="4500000"/>
            <a:ext cx="1853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KORVATTUJEN POTILASVAHINKOJEN MÄÄRÄ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600">
                <a:solidFill>
                  <a:schemeClr val="bg1"/>
                </a:solidFill>
              </a:rPr>
              <a:t>Medisiininen: 0</a:t>
            </a:r>
            <a:br>
              <a:rPr lang="fi-FI" sz="1600">
                <a:solidFill>
                  <a:schemeClr val="bg1"/>
                </a:solidFill>
              </a:rPr>
            </a:br>
            <a:r>
              <a:rPr lang="fi-FI" sz="1600">
                <a:solidFill>
                  <a:schemeClr val="bg1"/>
                </a:solidFill>
              </a:rPr>
              <a:t>Operatiivinen: 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KORJAAVAT TOIMENPITEET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  <a:cs typeface="Arial"/>
              </a:rPr>
              <a:t>Kaikki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Haipro</a:t>
            </a:r>
            <a:r>
              <a:rPr lang="fi-FI" sz="1400">
                <a:solidFill>
                  <a:schemeClr val="bg1"/>
                </a:solidFill>
                <a:cs typeface="Arial"/>
              </a:rPr>
              <a:t>-ilmoitukset käydään moniammatillisesti yksikkötasolla läpi osasto-/tiimikokouksissa. Prosesseja analysoidaan ja tarvittavia korjaavia toimenpiteitä suunnitellaan ja tehdään.</a:t>
            </a:r>
          </a:p>
          <a:p>
            <a:endParaRPr lang="fi-FI" sz="12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endParaRPr lang="en-US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7273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9AD6B1-993A-BA41-CBD1-6633F7726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242181" y="0"/>
            <a:ext cx="5949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Sosiaali</a:t>
            </a:r>
            <a:r>
              <a:rPr lang="en-US" sz="1400"/>
              <a:t>- ja </a:t>
            </a:r>
            <a:r>
              <a:rPr lang="en-US" sz="1400" err="1"/>
              <a:t>terveyskeskus</a:t>
            </a:r>
            <a:r>
              <a:rPr lang="en-US" sz="1400"/>
              <a:t> – </a:t>
            </a:r>
            <a:r>
              <a:rPr lang="en-US" sz="1400" err="1"/>
              <a:t>Erikoissairaanhoidon</a:t>
            </a:r>
            <a:r>
              <a:rPr lang="en-US" sz="1400"/>
              <a:t> </a:t>
            </a:r>
            <a:r>
              <a:rPr lang="en-US" sz="1400" err="1"/>
              <a:t>avopalvelut</a:t>
            </a:r>
            <a:r>
              <a:rPr lang="en-US" sz="1400"/>
              <a:t> 1-4.2024</a:t>
            </a:r>
            <a:endParaRPr lang="fi-FI" sz="14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63B016-4775-1757-D0B1-EFF5D01DC28D}"/>
              </a:ext>
            </a:extLst>
          </p:cNvPr>
          <p:cNvSpPr txBox="1"/>
          <p:nvPr/>
        </p:nvSpPr>
        <p:spPr>
          <a:xfrm>
            <a:off x="1244517" y="1487677"/>
            <a:ext cx="430190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600">
                <a:solidFill>
                  <a:schemeClr val="bg1"/>
                </a:solidFill>
              </a:rPr>
              <a:t>ASIAKASPALAUTTEIDEN MÄÄRÄ: 380</a:t>
            </a: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/>
          <p:nvPr/>
        </p:nvCxnSpPr>
        <p:spPr>
          <a:xfrm flipV="1">
            <a:off x="4926529" y="4095482"/>
            <a:ext cx="740175" cy="26454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79</a:t>
            </a:r>
            <a:endParaRPr lang="fi-FI" sz="4800">
              <a:solidFill>
                <a:schemeClr val="bg1"/>
              </a:solidFill>
              <a:cs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4AA5A-0782-9A4A-CE03-0DF1734ED1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4,12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6FA4E-039B-32EB-8019-1F2698A8EC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3,94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44E5B5-9E32-8FEB-4087-138D2D8EB8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4,33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FA9A3-69E4-AA0B-A887-6A61AE42F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4,23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C0521F-798A-97BA-AB11-CBD04E9F6E6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4,29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97C203-020B-0324-3CC3-3D41D21A60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4,40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F674F2-0EE7-C368-AD80-506AECF76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4,10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5BB55-60E3-4258-6256-EA028CE596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4,73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Positiivinen palaute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Ystävällinen kohtaaminen.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Asiantuntevuus.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Negatiivinen palaute</a:t>
            </a: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 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Hoidon saatavuus.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Myöhästymisiä.</a:t>
            </a:r>
          </a:p>
        </p:txBody>
      </p:sp>
      <p:sp>
        <p:nvSpPr>
          <p:cNvPr id="17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/>
          </p:cNvSpPr>
          <p:nvPr/>
        </p:nvSpPr>
        <p:spPr>
          <a:xfrm>
            <a:off x="8604854" y="4978813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400" b="1">
                <a:solidFill>
                  <a:schemeClr val="accent4"/>
                </a:solidFill>
              </a:rPr>
              <a:t>MUISTUTUKSET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1A9D8FAE-7C6C-0A53-E05F-332018027A2C}"/>
              </a:ext>
            </a:extLst>
          </p:cNvPr>
          <p:cNvSpPr txBox="1">
            <a:spLocks/>
          </p:cNvSpPr>
          <p:nvPr/>
        </p:nvSpPr>
        <p:spPr>
          <a:xfrm>
            <a:off x="8293871" y="5595833"/>
            <a:ext cx="193150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600" dirty="0">
                <a:solidFill>
                  <a:schemeClr val="bg1"/>
                </a:solidFill>
              </a:rPr>
              <a:t>Medisiininen: 6</a:t>
            </a:r>
            <a:br>
              <a:rPr lang="fi-FI" sz="1600" dirty="0"/>
            </a:br>
            <a:r>
              <a:rPr lang="fi-FI" sz="1600" dirty="0">
                <a:solidFill>
                  <a:schemeClr val="bg1"/>
                </a:solidFill>
              </a:rPr>
              <a:t>Operatiivinen: 10</a:t>
            </a:r>
          </a:p>
          <a:p>
            <a:pPr algn="ctr"/>
            <a:r>
              <a:rPr lang="fi-FI" sz="1600" dirty="0">
                <a:solidFill>
                  <a:schemeClr val="bg1"/>
                </a:solidFill>
                <a:cs typeface="Arial"/>
              </a:rPr>
              <a:t>Hoitotyö: 0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9" name="TextBox 48">
            <a:extLst>
              <a:ext uri="{FF2B5EF4-FFF2-40B4-BE49-F238E27FC236}">
                <a16:creationId xmlns:a16="http://schemas.microsoft.com/office/drawing/2014/main" id="{DA20A6C0-EDDE-42C8-BDA7-EB9258296313}"/>
              </a:ext>
            </a:extLst>
          </p:cNvPr>
          <p:cNvSpPr txBox="1">
            <a:spLocks/>
          </p:cNvSpPr>
          <p:nvPr/>
        </p:nvSpPr>
        <p:spPr>
          <a:xfrm>
            <a:off x="10391374" y="49644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400" b="1">
                <a:solidFill>
                  <a:schemeClr val="accent4"/>
                </a:solidFill>
              </a:rPr>
              <a:t>KANTELUT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60ADCE-7C88-3CAB-D616-BAEB09C64922}"/>
              </a:ext>
            </a:extLst>
          </p:cNvPr>
          <p:cNvSpPr txBox="1"/>
          <p:nvPr/>
        </p:nvSpPr>
        <p:spPr>
          <a:xfrm>
            <a:off x="10264768" y="5601046"/>
            <a:ext cx="1795305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rtl="0"/>
            <a:r>
              <a:rPr lang="fi-FI" sz="1600" baseline="0" dirty="0">
                <a:solidFill>
                  <a:srgbClr val="FFFFFF"/>
                </a:solidFill>
                <a:latin typeface="Arial"/>
                <a:ea typeface="Segoe UI"/>
                <a:cs typeface="Segoe UI"/>
              </a:rPr>
              <a:t>Medisiininen: </a:t>
            </a:r>
            <a:r>
              <a:rPr lang="fi-FI" sz="1600" dirty="0">
                <a:solidFill>
                  <a:srgbClr val="FFFFFF"/>
                </a:solidFill>
                <a:latin typeface="Arial"/>
                <a:ea typeface="Segoe UI"/>
                <a:cs typeface="Segoe UI"/>
              </a:rPr>
              <a:t>1</a:t>
            </a:r>
            <a:r>
              <a:rPr lang="en-US" sz="1600" dirty="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​</a:t>
            </a:r>
            <a:br>
              <a:rPr lang="en-US" sz="1600" dirty="0">
                <a:latin typeface="Arial"/>
                <a:ea typeface="Segoe UI"/>
                <a:cs typeface="Segoe UI"/>
              </a:rPr>
            </a:br>
            <a:r>
              <a:rPr lang="fi-FI" sz="1600" baseline="0" dirty="0">
                <a:solidFill>
                  <a:srgbClr val="FFFFFF"/>
                </a:solidFill>
                <a:latin typeface="Arial"/>
                <a:ea typeface="Segoe UI"/>
                <a:cs typeface="Segoe UI"/>
              </a:rPr>
              <a:t>Operatiivinen: </a:t>
            </a:r>
            <a:r>
              <a:rPr lang="fi-FI" sz="1600" dirty="0">
                <a:solidFill>
                  <a:srgbClr val="FFFFFF"/>
                </a:solidFill>
                <a:latin typeface="Arial"/>
                <a:ea typeface="Segoe UI"/>
                <a:cs typeface="Segoe UI"/>
              </a:rPr>
              <a:t>1</a:t>
            </a:r>
            <a:r>
              <a:rPr lang="en-US" sz="1600" dirty="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​</a:t>
            </a:r>
          </a:p>
          <a:p>
            <a:pPr algn="ctr" rtl="0"/>
            <a:r>
              <a:rPr lang="fi-FI" sz="1600" baseline="0" dirty="0">
                <a:solidFill>
                  <a:srgbClr val="FFFFFF"/>
                </a:solidFill>
                <a:latin typeface="Arial"/>
                <a:ea typeface="Segoe UI"/>
                <a:cs typeface="Segoe UI"/>
              </a:rPr>
              <a:t>Hoitotyö: </a:t>
            </a:r>
            <a:r>
              <a:rPr lang="fi-FI" sz="1600" dirty="0">
                <a:solidFill>
                  <a:srgbClr val="FFFFFF"/>
                </a:solidFill>
                <a:latin typeface="Arial"/>
                <a:ea typeface="Segoe UI"/>
                <a:cs typeface="Segoe UI"/>
              </a:rPr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DB991E-3E5E-F831-61D9-00CDB9E44E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242181" y="0"/>
            <a:ext cx="5949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Sosiaali</a:t>
            </a:r>
            <a:r>
              <a:rPr lang="en-US" sz="1400"/>
              <a:t>- ja </a:t>
            </a:r>
            <a:r>
              <a:rPr lang="en-US" sz="1400" err="1"/>
              <a:t>terveyskeskus</a:t>
            </a:r>
            <a:r>
              <a:rPr lang="en-US" sz="1400"/>
              <a:t> – </a:t>
            </a:r>
            <a:r>
              <a:rPr lang="en-US" sz="1400" err="1"/>
              <a:t>Erikoissairaanhoidon</a:t>
            </a:r>
            <a:r>
              <a:rPr lang="en-US" sz="1400"/>
              <a:t> </a:t>
            </a:r>
            <a:r>
              <a:rPr lang="en-US" sz="1400" err="1"/>
              <a:t>avopalvelut</a:t>
            </a:r>
            <a:r>
              <a:rPr lang="en-US" sz="1400"/>
              <a:t> 1-4.2024</a:t>
            </a:r>
            <a:endParaRPr lang="fi-FI" sz="14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arvioinnissa: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704C01-1514-15A9-EAE3-39D55DDFEC13}"/>
              </a:ext>
            </a:extLst>
          </p:cNvPr>
          <p:cNvSpPr txBox="1"/>
          <p:nvPr/>
        </p:nvSpPr>
        <p:spPr>
          <a:xfrm>
            <a:off x="1128542" y="2340460"/>
            <a:ext cx="5500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err="1">
                <a:solidFill>
                  <a:schemeClr val="bg1"/>
                </a:solidFill>
              </a:rPr>
              <a:t>Buddy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healthcare</a:t>
            </a:r>
            <a:r>
              <a:rPr lang="fi-FI" sz="1600">
                <a:solidFill>
                  <a:schemeClr val="bg1"/>
                </a:solidFill>
              </a:rPr>
              <a:t> (</a:t>
            </a:r>
            <a:r>
              <a:rPr lang="fi-FI" sz="1600" err="1">
                <a:solidFill>
                  <a:schemeClr val="bg1"/>
                </a:solidFill>
              </a:rPr>
              <a:t>Helppari</a:t>
            </a:r>
            <a:r>
              <a:rPr lang="fi-FI" sz="1600">
                <a:solidFill>
                  <a:schemeClr val="bg1"/>
                </a:solidFill>
              </a:rPr>
              <a:t>) sovellus.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arvioinnissa: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D475C907-FE8C-7554-A893-019101AFF9B7}"/>
              </a:ext>
            </a:extLst>
          </p:cNvPr>
          <p:cNvSpPr txBox="1"/>
          <p:nvPr/>
        </p:nvSpPr>
        <p:spPr>
          <a:xfrm>
            <a:off x="1128542" y="6075224"/>
            <a:ext cx="537528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Asiakasraadit </a:t>
            </a:r>
            <a:r>
              <a:rPr lang="fi-FI" dirty="0" err="1">
                <a:solidFill>
                  <a:schemeClr val="bg1"/>
                </a:solidFill>
              </a:rPr>
              <a:t>osallistetaan</a:t>
            </a:r>
            <a:r>
              <a:rPr lang="fi-FI" dirty="0">
                <a:solidFill>
                  <a:schemeClr val="bg1"/>
                </a:solidFill>
              </a:rPr>
              <a:t> palveluiden kehittämisessä ja arvioimisessa.​</a:t>
            </a:r>
            <a:endParaRPr lang="fi-FI" strike="sngStrike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57879A-4505-8C6D-AEB3-75050385E9E1}"/>
              </a:ext>
            </a:extLst>
          </p:cNvPr>
          <p:cNvSpPr/>
          <p:nvPr/>
        </p:nvSpPr>
        <p:spPr>
          <a:xfrm>
            <a:off x="6705600" y="2001906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fi-FI" sz="1600" b="1" dirty="0">
                <a:solidFill>
                  <a:schemeClr val="bg1"/>
                </a:solidFill>
              </a:rPr>
              <a:t>-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C55615-95C4-E916-D135-1B8261E3C31A}"/>
              </a:ext>
            </a:extLst>
          </p:cNvPr>
          <p:cNvSpPr/>
          <p:nvPr/>
        </p:nvSpPr>
        <p:spPr>
          <a:xfrm>
            <a:off x="6629399" y="4970997"/>
            <a:ext cx="54864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400" dirty="0">
                <a:solidFill>
                  <a:schemeClr val="bg1"/>
                </a:solidFill>
              </a:rPr>
              <a:t>Ohjeistusten tarkistus ja päivitys.</a:t>
            </a:r>
          </a:p>
          <a:p>
            <a:pPr lvl="0"/>
            <a:endParaRPr lang="fi-FI" sz="1400" dirty="0">
              <a:solidFill>
                <a:schemeClr val="bg1"/>
              </a:solidFill>
            </a:endParaRPr>
          </a:p>
          <a:p>
            <a:pPr lvl="0"/>
            <a:r>
              <a:rPr lang="fi-FI" sz="1400" dirty="0">
                <a:solidFill>
                  <a:schemeClr val="bg1"/>
                </a:solidFill>
              </a:rPr>
              <a:t>Mahdollisuus käynnin perumiseen elektronisesti on kehitetty ja </a:t>
            </a:r>
            <a:r>
              <a:rPr lang="fi-FI" sz="1400" dirty="0" err="1">
                <a:solidFill>
                  <a:schemeClr val="bg1"/>
                </a:solidFill>
              </a:rPr>
              <a:t>pilotoidaan</a:t>
            </a:r>
            <a:r>
              <a:rPr lang="fi-FI" sz="1400" dirty="0">
                <a:solidFill>
                  <a:schemeClr val="bg1"/>
                </a:solidFill>
              </a:rPr>
              <a:t> Vaasan keskussairaalassa.</a:t>
            </a:r>
          </a:p>
          <a:p>
            <a:pPr lvl="0"/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Takaisinsoitto otetaan vaiheittain käyttöön kaikissa erikoissairaanhoidon avopalvelujen yksiköissä.</a:t>
            </a:r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 dirty="0"/>
              <a:t>Hoitohenkilöstö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0CA7F2-D021-4318-913F-3284B41E0AA6}"/>
              </a:ext>
            </a:extLst>
          </p:cNvPr>
          <p:cNvSpPr txBox="1"/>
          <p:nvPr/>
        </p:nvSpPr>
        <p:spPr>
          <a:xfrm>
            <a:off x="6242181" y="0"/>
            <a:ext cx="5949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Sosiaali</a:t>
            </a:r>
            <a:r>
              <a:rPr lang="en-US" sz="1400"/>
              <a:t>- ja </a:t>
            </a:r>
            <a:r>
              <a:rPr lang="en-US" sz="1400" err="1"/>
              <a:t>terveyskeskus</a:t>
            </a:r>
            <a:r>
              <a:rPr lang="en-US" sz="1400"/>
              <a:t> – </a:t>
            </a:r>
            <a:r>
              <a:rPr lang="en-US" sz="1400" err="1"/>
              <a:t>Erikoissairaanhoidon</a:t>
            </a:r>
            <a:r>
              <a:rPr lang="en-US" sz="1400"/>
              <a:t> </a:t>
            </a:r>
            <a:r>
              <a:rPr lang="en-US" sz="1400" err="1"/>
              <a:t>avopalvelut</a:t>
            </a:r>
            <a:r>
              <a:rPr lang="en-US" sz="1400"/>
              <a:t> 1-4.2024</a:t>
            </a:r>
            <a:endParaRPr lang="fi-FI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HENKILÖSTÖ</a:t>
            </a:r>
            <a:r>
              <a:rPr lang="fi-FI" b="1" baseline="0">
                <a:solidFill>
                  <a:schemeClr val="accent4"/>
                </a:solidFill>
              </a:rPr>
              <a:t>MÄÄRÄ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A36981-9605-E71F-3662-1D9CFE93CF09}"/>
              </a:ext>
            </a:extLst>
          </p:cNvPr>
          <p:cNvSpPr txBox="1"/>
          <p:nvPr/>
        </p:nvSpPr>
        <p:spPr>
          <a:xfrm>
            <a:off x="1200328" y="2037049"/>
            <a:ext cx="3419707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dirty="0">
                <a:solidFill>
                  <a:srgbClr val="FFFFFF"/>
                </a:solidFill>
                <a:latin typeface="Arial"/>
                <a:ea typeface="Segoe UI"/>
                <a:cs typeface="Segoe UI"/>
              </a:rPr>
              <a:t>Budjetoidut vakanssit: 96</a:t>
            </a:r>
            <a:endParaRPr lang="en-US" dirty="0"/>
          </a:p>
          <a:p>
            <a:endParaRPr lang="fi-FI">
              <a:solidFill>
                <a:srgbClr val="FFFFFF"/>
              </a:solidFill>
              <a:latin typeface="Arial"/>
              <a:ea typeface="Segoe UI"/>
              <a:cs typeface="Segoe UI"/>
            </a:endParaRPr>
          </a:p>
          <a:p>
            <a:r>
              <a:rPr lang="fi-FI" dirty="0">
                <a:solidFill>
                  <a:srgbClr val="FFFFFF"/>
                </a:solidFill>
                <a:latin typeface="Arial"/>
                <a:ea typeface="Segoe UI"/>
                <a:cs typeface="Segoe UI"/>
              </a:rPr>
              <a:t>Vapaat vakanssit: 4</a:t>
            </a:r>
            <a:endParaRPr lang="en-US" sz="1800" dirty="0">
              <a:solidFill>
                <a:srgbClr val="213A8F"/>
              </a:solidFill>
              <a:latin typeface="Arial"/>
              <a:ea typeface="Segoe UI"/>
              <a:cs typeface="Segoe UI"/>
            </a:endParaRPr>
          </a:p>
          <a:p>
            <a:endParaRPr lang="en-US">
              <a:solidFill>
                <a:srgbClr val="213A8F"/>
              </a:solidFill>
              <a:latin typeface="Arial"/>
              <a:ea typeface="Segoe UI"/>
              <a:cs typeface="Segoe UI"/>
            </a:endParaRPr>
          </a:p>
          <a:p>
            <a:r>
              <a:rPr lang="en-US" dirty="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Va</a:t>
            </a:r>
          </a:p>
          <a:p>
            <a:pPr rtl="0"/>
            <a:r>
              <a:rPr lang="fi-FI" sz="1800" dirty="0">
                <a:solidFill>
                  <a:srgbClr val="213A8F"/>
                </a:solidFill>
                <a:latin typeface="Arial"/>
                <a:ea typeface="Segoe UI"/>
                <a:cs typeface="Segoe UI"/>
              </a:rPr>
              <a:t>​</a:t>
            </a:r>
            <a:endParaRPr lang="fi-FI" dirty="0">
              <a:cs typeface="Segoe U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2" y="1404000"/>
            <a:ext cx="3419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TYÖTURVARLLISUUSILMOITUKSIA</a:t>
            </a:r>
            <a:r>
              <a:rPr lang="fi-FI" sz="1600" b="1" baseline="0">
                <a:solidFill>
                  <a:schemeClr val="accent4"/>
                </a:solidFill>
              </a:rPr>
              <a:t> HAIPRO-JÄRJESTELMÄN KAUTTA:</a:t>
            </a:r>
            <a:endParaRPr lang="fi-FI" sz="1600" b="1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190569"/>
            <a:ext cx="3457332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  <a:cs typeface="Arial"/>
              </a:rPr>
              <a:t>Ilmoitusten määrä: 9</a:t>
            </a:r>
          </a:p>
          <a:p>
            <a:endParaRPr lang="fi-FI">
              <a:solidFill>
                <a:srgbClr val="213A8F"/>
              </a:solidFill>
            </a:endParaRP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Tavallisimmat tapahtumatyypit: pistokset, sisäilmaan liittyvät oireet</a:t>
            </a:r>
          </a:p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12311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KOKONAISMÄÄRÄ POISSAOLOPÄIVIÄ/SAIRASPOISSAOLOPÄIVÄT</a:t>
            </a:r>
            <a:endParaRPr lang="fi-FI" sz="1400" b="1">
              <a:solidFill>
                <a:schemeClr val="accent4"/>
              </a:solidFill>
              <a:cs typeface="Arial"/>
            </a:endParaRPr>
          </a:p>
          <a:p>
            <a:endParaRPr lang="fi-FI" b="1">
              <a:solidFill>
                <a:schemeClr val="accent4"/>
              </a:solidFill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FBA0A9-B2E9-9157-8FC4-4C39F7DFD11A}"/>
              </a:ext>
            </a:extLst>
          </p:cNvPr>
          <p:cNvSpPr txBox="1"/>
          <p:nvPr/>
        </p:nvSpPr>
        <p:spPr>
          <a:xfrm>
            <a:off x="1255342" y="5517760"/>
            <a:ext cx="230516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 dirty="0">
                <a:solidFill>
                  <a:schemeClr val="bg1"/>
                </a:solidFill>
              </a:rPr>
              <a:t>592/511</a:t>
            </a: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/>
          <p:nvPr/>
        </p:nvCxnSpPr>
        <p:spPr>
          <a:xfrm flipH="1" flipV="1">
            <a:off x="4816699" y="5332396"/>
            <a:ext cx="47271" cy="66909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F4CC2F4-CB8F-8703-7549-00D9D75BE58D}"/>
              </a:ext>
            </a:extLst>
          </p:cNvPr>
          <p:cNvSpPr txBox="1"/>
          <p:nvPr/>
        </p:nvSpPr>
        <p:spPr>
          <a:xfrm>
            <a:off x="4024771" y="6090537"/>
            <a:ext cx="171264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800" dirty="0">
                <a:solidFill>
                  <a:schemeClr val="bg1"/>
                </a:solidFill>
              </a:rPr>
              <a:t>-7 (2023)</a:t>
            </a:r>
            <a:endParaRPr lang="fi-FI" sz="2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TOIMENPITEET: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327EDE-98E0-4E6D-8F97-858D59DBE978}"/>
              </a:ext>
            </a:extLst>
          </p:cNvPr>
          <p:cNvSpPr txBox="1"/>
          <p:nvPr/>
        </p:nvSpPr>
        <p:spPr>
          <a:xfrm>
            <a:off x="6314536" y="4963064"/>
            <a:ext cx="572218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Vapaa teksti. Avoin työkulttuuri</a:t>
            </a:r>
            <a:r>
              <a:rPr lang="fi-FI" dirty="0">
                <a:solidFill>
                  <a:schemeClr val="bg1"/>
                </a:solidFill>
                <a:latin typeface="Arial"/>
                <a:cs typeface="Arial"/>
              </a:rPr>
              <a:t>, jossa henkilökunta on mukana ja osallistuu, tukee henkilöstön kehittymistä jatkuvalla oppimisella, työtehtäviä  pätevyyden ja </a:t>
            </a:r>
            <a:r>
              <a:rPr lang="fi-FI">
                <a:solidFill>
                  <a:schemeClr val="bg1"/>
                </a:solidFill>
                <a:latin typeface="Arial"/>
                <a:cs typeface="Arial"/>
              </a:rPr>
              <a:t>osaamisen mukaan</a:t>
            </a:r>
          </a:p>
        </p:txBody>
      </p:sp>
    </p:spTree>
    <p:extLst>
      <p:ext uri="{BB962C8B-B14F-4D97-AF65-F5344CB8AC3E}">
        <p14:creationId xmlns:p14="http://schemas.microsoft.com/office/powerpoint/2010/main" val="1301829281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8" ma:contentTypeDescription="Skapa ett nytt dokument." ma:contentTypeScope="" ma:versionID="3731ab48c37136dabafa1c85644ab0ed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9b3ed35d83e02730b7760e22cff5f0d8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662b06d-03b9-424a-ab70-bfab313b8d48">
      <UserInfo>
        <DisplayName>Yliluoma Susanna</DisplayName>
        <AccountId>131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E09B51-3BDA-4643-B277-EBFAA749FC4F}">
  <ds:schemaRefs>
    <ds:schemaRef ds:uri="8662b06d-03b9-424a-ab70-bfab313b8d48"/>
    <ds:schemaRef ds:uri="cbe4f0d9-fb0d-42e8-a680-6e558966cc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71BDA3F-9081-465D-A0C8-DF261C8C3C7F}">
  <ds:schemaRefs>
    <ds:schemaRef ds:uri="http://purl.org/dc/elements/1.1/"/>
    <ds:schemaRef ds:uri="http://schemas.microsoft.com/office/2006/metadata/properties"/>
    <ds:schemaRef ds:uri="8662b06d-03b9-424a-ab70-bfab313b8d48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be4f0d9-fb0d-42e8-a680-6e558966cc0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10</TotalTime>
  <Words>508</Words>
  <Application>Microsoft Office PowerPoint</Application>
  <PresentationFormat>Bredbild</PresentationFormat>
  <Paragraphs>112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OVHP_teema</vt:lpstr>
      <vt:lpstr>Omavalvonnan seuratatietojen raportointi</vt:lpstr>
      <vt:lpstr>Saatavuus - Terveyspalvelut</vt:lpstr>
      <vt:lpstr>Turvallisuus ja laatu</vt:lpstr>
      <vt:lpstr>PowerPoint-presentation</vt:lpstr>
      <vt:lpstr>Osallisuus</vt:lpstr>
      <vt:lpstr>Hoitohenkilöstö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Skuthälla Tanja</cp:lastModifiedBy>
  <cp:revision>43</cp:revision>
  <dcterms:created xsi:type="dcterms:W3CDTF">2023-11-14T05:41:58Z</dcterms:created>
  <dcterms:modified xsi:type="dcterms:W3CDTF">2024-05-24T07:23:08Z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