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1"/>
  </p:notesMasterIdLst>
  <p:handoutMasterIdLst>
    <p:handoutMasterId r:id="rId12"/>
  </p:handoutMasterIdLst>
  <p:sldIdLst>
    <p:sldId id="335" r:id="rId5"/>
    <p:sldId id="339" r:id="rId6"/>
    <p:sldId id="336" r:id="rId7"/>
    <p:sldId id="340" r:id="rId8"/>
    <p:sldId id="281" r:id="rId9"/>
    <p:sldId id="338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BAA5DB-A8AB-4DE4-9DA3-99470DD8C419}" v="11" dt="2024-07-30T07:53:24.020"/>
    <p1510:client id="{CB770C05-3BBC-43C2-BD33-5C0001C0569E}" v="1" dt="2024-07-30T12:21:08.9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598" autoAdjust="0"/>
  </p:normalViewPr>
  <p:slideViewPr>
    <p:cSldViewPr snapToGrid="0">
      <p:cViewPr varScale="1">
        <p:scale>
          <a:sx n="101" d="100"/>
          <a:sy n="101" d="100"/>
        </p:scale>
        <p:origin x="58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anö Anna" userId="a50b3b0e-1daf-4c22-886c-a5e083b43703" providerId="ADAL" clId="{CB770C05-3BBC-43C2-BD33-5C0001C0569E}"/>
    <pc:docChg chg="modSld">
      <pc:chgData name="Granö Anna" userId="a50b3b0e-1daf-4c22-886c-a5e083b43703" providerId="ADAL" clId="{CB770C05-3BBC-43C2-BD33-5C0001C0569E}" dt="2024-07-30T12:22:39.540" v="25" actId="14100"/>
      <pc:docMkLst>
        <pc:docMk/>
      </pc:docMkLst>
      <pc:sldChg chg="modSp mod">
        <pc:chgData name="Granö Anna" userId="a50b3b0e-1daf-4c22-886c-a5e083b43703" providerId="ADAL" clId="{CB770C05-3BBC-43C2-BD33-5C0001C0569E}" dt="2024-07-30T12:22:21.412" v="24"/>
        <pc:sldMkLst>
          <pc:docMk/>
          <pc:sldMk cId="2396323148" sldId="281"/>
        </pc:sldMkLst>
        <pc:spChg chg="mod">
          <ac:chgData name="Granö Anna" userId="a50b3b0e-1daf-4c22-886c-a5e083b43703" providerId="ADAL" clId="{CB770C05-3BBC-43C2-BD33-5C0001C0569E}" dt="2024-07-30T12:22:21.412" v="24"/>
          <ac:spMkLst>
            <pc:docMk/>
            <pc:sldMk cId="2396323148" sldId="281"/>
            <ac:spMk id="3" creationId="{B071DE62-BA62-D2FD-C569-9D74FBDB6780}"/>
          </ac:spMkLst>
        </pc:spChg>
      </pc:sldChg>
      <pc:sldChg chg="modSp mod">
        <pc:chgData name="Granö Anna" userId="a50b3b0e-1daf-4c22-886c-a5e083b43703" providerId="ADAL" clId="{CB770C05-3BBC-43C2-BD33-5C0001C0569E}" dt="2024-07-30T12:21:30.995" v="11" actId="6549"/>
        <pc:sldMkLst>
          <pc:docMk/>
          <pc:sldMk cId="1091029180" sldId="336"/>
        </pc:sldMkLst>
        <pc:spChg chg="mod">
          <ac:chgData name="Granö Anna" userId="a50b3b0e-1daf-4c22-886c-a5e083b43703" providerId="ADAL" clId="{CB770C05-3BBC-43C2-BD33-5C0001C0569E}" dt="2024-07-30T12:21:20.001" v="2" actId="20577"/>
          <ac:spMkLst>
            <pc:docMk/>
            <pc:sldMk cId="1091029180" sldId="336"/>
            <ac:spMk id="19" creationId="{CEB44F62-BE3B-706E-8C54-2AF0B9761D41}"/>
          </ac:spMkLst>
        </pc:spChg>
        <pc:spChg chg="mod">
          <ac:chgData name="Granö Anna" userId="a50b3b0e-1daf-4c22-886c-a5e083b43703" providerId="ADAL" clId="{CB770C05-3BBC-43C2-BD33-5C0001C0569E}" dt="2024-07-30T12:21:22.049" v="4" actId="20577"/>
          <ac:spMkLst>
            <pc:docMk/>
            <pc:sldMk cId="1091029180" sldId="336"/>
            <ac:spMk id="22" creationId="{883AD214-6BF9-1248-6A94-4C2E56028DC8}"/>
          </ac:spMkLst>
        </pc:spChg>
        <pc:spChg chg="mod">
          <ac:chgData name="Granö Anna" userId="a50b3b0e-1daf-4c22-886c-a5e083b43703" providerId="ADAL" clId="{CB770C05-3BBC-43C2-BD33-5C0001C0569E}" dt="2024-07-30T12:21:25.549" v="6" actId="20577"/>
          <ac:spMkLst>
            <pc:docMk/>
            <pc:sldMk cId="1091029180" sldId="336"/>
            <ac:spMk id="24" creationId="{D75A41B4-F661-4150-FF62-502B0F61E153}"/>
          </ac:spMkLst>
        </pc:spChg>
        <pc:spChg chg="mod">
          <ac:chgData name="Granö Anna" userId="a50b3b0e-1daf-4c22-886c-a5e083b43703" providerId="ADAL" clId="{CB770C05-3BBC-43C2-BD33-5C0001C0569E}" dt="2024-07-30T12:21:27.996" v="8" actId="20577"/>
          <ac:spMkLst>
            <pc:docMk/>
            <pc:sldMk cId="1091029180" sldId="336"/>
            <ac:spMk id="26" creationId="{48B9F05E-EC79-653F-9120-7B9325000E98}"/>
          </ac:spMkLst>
        </pc:spChg>
        <pc:spChg chg="mod">
          <ac:chgData name="Granö Anna" userId="a50b3b0e-1daf-4c22-886c-a5e083b43703" providerId="ADAL" clId="{CB770C05-3BBC-43C2-BD33-5C0001C0569E}" dt="2024-07-30T12:21:30.995" v="11" actId="6549"/>
          <ac:spMkLst>
            <pc:docMk/>
            <pc:sldMk cId="1091029180" sldId="336"/>
            <ac:spMk id="28" creationId="{884B7891-711E-A55C-9C0F-428A67FA2E39}"/>
          </ac:spMkLst>
        </pc:spChg>
        <pc:graphicFrameChg chg="mod">
          <ac:chgData name="Granö Anna" userId="a50b3b0e-1daf-4c22-886c-a5e083b43703" providerId="ADAL" clId="{CB770C05-3BBC-43C2-BD33-5C0001C0569E}" dt="2024-07-30T12:21:08.914" v="0" actId="962"/>
          <ac:graphicFrameMkLst>
            <pc:docMk/>
            <pc:sldMk cId="1091029180" sldId="336"/>
            <ac:graphicFrameMk id="21" creationId="{DD1ABEA8-8205-4BAF-855E-E98DD2C7815F}"/>
          </ac:graphicFrameMkLst>
        </pc:graphicFrameChg>
      </pc:sldChg>
      <pc:sldChg chg="modSp mod">
        <pc:chgData name="Granö Anna" userId="a50b3b0e-1daf-4c22-886c-a5e083b43703" providerId="ADAL" clId="{CB770C05-3BBC-43C2-BD33-5C0001C0569E}" dt="2024-07-30T12:22:39.540" v="25" actId="14100"/>
        <pc:sldMkLst>
          <pc:docMk/>
          <pc:sldMk cId="2878519400" sldId="338"/>
        </pc:sldMkLst>
        <pc:cxnChg chg="mod">
          <ac:chgData name="Granö Anna" userId="a50b3b0e-1daf-4c22-886c-a5e083b43703" providerId="ADAL" clId="{CB770C05-3BBC-43C2-BD33-5C0001C0569E}" dt="2024-07-30T12:22:39.540" v="25" actId="14100"/>
          <ac:cxnSpMkLst>
            <pc:docMk/>
            <pc:sldMk cId="2878519400" sldId="338"/>
            <ac:cxnSpMk id="3" creationId="{00000000-0000-0000-0000-000000000000}"/>
          </ac:cxnSpMkLst>
        </pc:cxnChg>
      </pc:sldChg>
      <pc:sldChg chg="modSp mod">
        <pc:chgData name="Granö Anna" userId="a50b3b0e-1daf-4c22-886c-a5e083b43703" providerId="ADAL" clId="{CB770C05-3BBC-43C2-BD33-5C0001C0569E}" dt="2024-07-30T12:21:54.685" v="23"/>
        <pc:sldMkLst>
          <pc:docMk/>
          <pc:sldMk cId="1958321343" sldId="340"/>
        </pc:sldMkLst>
        <pc:spChg chg="mod">
          <ac:chgData name="Granö Anna" userId="a50b3b0e-1daf-4c22-886c-a5e083b43703" providerId="ADAL" clId="{CB770C05-3BBC-43C2-BD33-5C0001C0569E}" dt="2024-07-30T12:21:41.915" v="13"/>
          <ac:spMkLst>
            <pc:docMk/>
            <pc:sldMk cId="1958321343" sldId="340"/>
            <ac:spMk id="15" creationId="{205F0CE6-FF24-48D9-88EA-D77D0AB4F0AB}"/>
          </ac:spMkLst>
        </pc:spChg>
        <pc:spChg chg="mod">
          <ac:chgData name="Granö Anna" userId="a50b3b0e-1daf-4c22-886c-a5e083b43703" providerId="ADAL" clId="{CB770C05-3BBC-43C2-BD33-5C0001C0569E}" dt="2024-07-30T12:21:42.316" v="14"/>
          <ac:spMkLst>
            <pc:docMk/>
            <pc:sldMk cId="1958321343" sldId="340"/>
            <ac:spMk id="16" creationId="{87EEA3D7-3A07-A0AB-613C-113F26974158}"/>
          </ac:spMkLst>
        </pc:spChg>
        <pc:spChg chg="mod">
          <ac:chgData name="Granö Anna" userId="a50b3b0e-1daf-4c22-886c-a5e083b43703" providerId="ADAL" clId="{CB770C05-3BBC-43C2-BD33-5C0001C0569E}" dt="2024-07-30T12:21:43.779" v="15"/>
          <ac:spMkLst>
            <pc:docMk/>
            <pc:sldMk cId="1958321343" sldId="340"/>
            <ac:spMk id="17" creationId="{43076893-3965-A9F5-71DC-9AFB69D8C349}"/>
          </ac:spMkLst>
        </pc:spChg>
        <pc:spChg chg="mod">
          <ac:chgData name="Granö Anna" userId="a50b3b0e-1daf-4c22-886c-a5e083b43703" providerId="ADAL" clId="{CB770C05-3BBC-43C2-BD33-5C0001C0569E}" dt="2024-07-30T12:21:50.971" v="22"/>
          <ac:spMkLst>
            <pc:docMk/>
            <pc:sldMk cId="1958321343" sldId="340"/>
            <ac:spMk id="18" creationId="{E6BD818E-6842-A61B-EF79-BA01344E4D6C}"/>
          </ac:spMkLst>
        </pc:spChg>
        <pc:spChg chg="mod">
          <ac:chgData name="Granö Anna" userId="a50b3b0e-1daf-4c22-886c-a5e083b43703" providerId="ADAL" clId="{CB770C05-3BBC-43C2-BD33-5C0001C0569E}" dt="2024-07-30T12:21:54.685" v="23"/>
          <ac:spMkLst>
            <pc:docMk/>
            <pc:sldMk cId="1958321343" sldId="340"/>
            <ac:spMk id="19" creationId="{71D88CC4-C0E5-8029-948F-3D924DE92667}"/>
          </ac:spMkLst>
        </pc:spChg>
        <pc:spChg chg="mod">
          <ac:chgData name="Granö Anna" userId="a50b3b0e-1daf-4c22-886c-a5e083b43703" providerId="ADAL" clId="{CB770C05-3BBC-43C2-BD33-5C0001C0569E}" dt="2024-07-30T12:21:45.148" v="16"/>
          <ac:spMkLst>
            <pc:docMk/>
            <pc:sldMk cId="1958321343" sldId="340"/>
            <ac:spMk id="20" creationId="{F6204780-8918-7E28-EF24-33A098050C2B}"/>
          </ac:spMkLst>
        </pc:spChg>
        <pc:spChg chg="mod">
          <ac:chgData name="Granö Anna" userId="a50b3b0e-1daf-4c22-886c-a5e083b43703" providerId="ADAL" clId="{CB770C05-3BBC-43C2-BD33-5C0001C0569E}" dt="2024-07-30T12:21:45.708" v="17"/>
          <ac:spMkLst>
            <pc:docMk/>
            <pc:sldMk cId="1958321343" sldId="340"/>
            <ac:spMk id="21" creationId="{56B02038-84D0-15A1-9AF5-55536698AEDB}"/>
          </ac:spMkLst>
        </pc:spChg>
        <pc:spChg chg="mod">
          <ac:chgData name="Granö Anna" userId="a50b3b0e-1daf-4c22-886c-a5e083b43703" providerId="ADAL" clId="{CB770C05-3BBC-43C2-BD33-5C0001C0569E}" dt="2024-07-30T12:21:46.315" v="18"/>
          <ac:spMkLst>
            <pc:docMk/>
            <pc:sldMk cId="1958321343" sldId="340"/>
            <ac:spMk id="22" creationId="{D9A9C7A8-B571-D3D1-B786-211ADEA626F8}"/>
          </ac:spMkLst>
        </pc:spChg>
        <pc:spChg chg="mod">
          <ac:chgData name="Granö Anna" userId="a50b3b0e-1daf-4c22-886c-a5e083b43703" providerId="ADAL" clId="{CB770C05-3BBC-43C2-BD33-5C0001C0569E}" dt="2024-07-30T12:21:47.140" v="19"/>
          <ac:spMkLst>
            <pc:docMk/>
            <pc:sldMk cId="1958321343" sldId="340"/>
            <ac:spMk id="23" creationId="{AEDF535F-4772-3C32-C844-99939B85E788}"/>
          </ac:spMkLst>
        </pc:spChg>
        <pc:spChg chg="mod">
          <ac:chgData name="Granö Anna" userId="a50b3b0e-1daf-4c22-886c-a5e083b43703" providerId="ADAL" clId="{CB770C05-3BBC-43C2-BD33-5C0001C0569E}" dt="2024-07-30T12:21:48.011" v="20"/>
          <ac:spMkLst>
            <pc:docMk/>
            <pc:sldMk cId="1958321343" sldId="340"/>
            <ac:spMk id="24" creationId="{75ACB099-9EDF-7CE0-8154-0CBB2A3279B5}"/>
          </ac:spMkLst>
        </pc:spChg>
        <pc:spChg chg="mod">
          <ac:chgData name="Granö Anna" userId="a50b3b0e-1daf-4c22-886c-a5e083b43703" providerId="ADAL" clId="{CB770C05-3BBC-43C2-BD33-5C0001C0569E}" dt="2024-07-30T12:21:49.955" v="21"/>
          <ac:spMkLst>
            <pc:docMk/>
            <pc:sldMk cId="1958321343" sldId="340"/>
            <ac:spMk id="25" creationId="{87DE74A3-A1B0-77B9-159C-8A5A9F6D2B8C}"/>
          </ac:spMkLst>
        </pc:spChg>
      </pc:sldChg>
    </pc:docChg>
  </pc:docChgLst>
  <pc:docChgLst>
    <pc:chgData name="Granö Anna" userId="a50b3b0e-1daf-4c22-886c-a5e083b43703" providerId="ADAL" clId="{43BAA5DB-A8AB-4DE4-9DA3-99470DD8C419}"/>
    <pc:docChg chg="undo custSel addSld delSld modSld modMainMaster">
      <pc:chgData name="Granö Anna" userId="a50b3b0e-1daf-4c22-886c-a5e083b43703" providerId="ADAL" clId="{43BAA5DB-A8AB-4DE4-9DA3-99470DD8C419}" dt="2024-07-30T07:57:53.779" v="303" actId="404"/>
      <pc:docMkLst>
        <pc:docMk/>
      </pc:docMkLst>
      <pc:sldChg chg="addSp delSp modSp del mod">
        <pc:chgData name="Granö Anna" userId="a50b3b0e-1daf-4c22-886c-a5e083b43703" providerId="ADAL" clId="{43BAA5DB-A8AB-4DE4-9DA3-99470DD8C419}" dt="2024-07-30T07:54:51.993" v="247" actId="47"/>
        <pc:sldMkLst>
          <pc:docMk/>
          <pc:sldMk cId="1763840058" sldId="275"/>
        </pc:sldMkLst>
        <pc:spChg chg="del">
          <ac:chgData name="Granö Anna" userId="a50b3b0e-1daf-4c22-886c-a5e083b43703" providerId="ADAL" clId="{43BAA5DB-A8AB-4DE4-9DA3-99470DD8C419}" dt="2024-07-30T07:46:45.220" v="149" actId="478"/>
          <ac:spMkLst>
            <pc:docMk/>
            <pc:sldMk cId="1763840058" sldId="275"/>
            <ac:spMk id="17" creationId="{9E5880B6-B847-C1A9-2A8F-60407EEC5B53}"/>
          </ac:spMkLst>
        </pc:spChg>
        <pc:spChg chg="add mod">
          <ac:chgData name="Granö Anna" userId="a50b3b0e-1daf-4c22-886c-a5e083b43703" providerId="ADAL" clId="{43BAA5DB-A8AB-4DE4-9DA3-99470DD8C419}" dt="2024-07-30T07:46:45.563" v="150"/>
          <ac:spMkLst>
            <pc:docMk/>
            <pc:sldMk cId="1763840058" sldId="275"/>
            <ac:spMk id="18" creationId="{E6BD818E-6842-A61B-EF79-BA01344E4D6C}"/>
          </ac:spMkLst>
        </pc:spChg>
        <pc:cxnChg chg="mod">
          <ac:chgData name="Granö Anna" userId="a50b3b0e-1daf-4c22-886c-a5e083b43703" providerId="ADAL" clId="{43BAA5DB-A8AB-4DE4-9DA3-99470DD8C419}" dt="2024-07-30T07:52:43.374" v="206" actId="962"/>
          <ac:cxnSpMkLst>
            <pc:docMk/>
            <pc:sldMk cId="1763840058" sldId="275"/>
            <ac:cxnSpMk id="10" creationId="{00000000-0000-0000-0000-000000000000}"/>
          </ac:cxnSpMkLst>
        </pc:cxnChg>
      </pc:sldChg>
      <pc:sldChg chg="addSp delSp modSp mod">
        <pc:chgData name="Granö Anna" userId="a50b3b0e-1daf-4c22-886c-a5e083b43703" providerId="ADAL" clId="{43BAA5DB-A8AB-4DE4-9DA3-99470DD8C419}" dt="2024-07-30T07:55:38.155" v="251" actId="962"/>
        <pc:sldMkLst>
          <pc:docMk/>
          <pc:sldMk cId="2396323148" sldId="281"/>
        </pc:sldMkLst>
        <pc:spChg chg="add mod">
          <ac:chgData name="Granö Anna" userId="a50b3b0e-1daf-4c22-886c-a5e083b43703" providerId="ADAL" clId="{43BAA5DB-A8AB-4DE4-9DA3-99470DD8C419}" dt="2024-07-30T07:55:38.155" v="251" actId="962"/>
          <ac:spMkLst>
            <pc:docMk/>
            <pc:sldMk cId="2396323148" sldId="281"/>
            <ac:spMk id="3" creationId="{B071DE62-BA62-D2FD-C569-9D74FBDB6780}"/>
          </ac:spMkLst>
        </pc:spChg>
        <pc:spChg chg="del">
          <ac:chgData name="Granö Anna" userId="a50b3b0e-1daf-4c22-886c-a5e083b43703" providerId="ADAL" clId="{43BAA5DB-A8AB-4DE4-9DA3-99470DD8C419}" dt="2024-07-30T07:46:49.506" v="151" actId="478"/>
          <ac:spMkLst>
            <pc:docMk/>
            <pc:sldMk cId="2396323148" sldId="281"/>
            <ac:spMk id="5" creationId="{8FF5715A-FBA2-C1CF-959B-FE981197C66D}"/>
          </ac:spMkLst>
        </pc:spChg>
      </pc:sldChg>
      <pc:sldChg chg="modSp mod">
        <pc:chgData name="Granö Anna" userId="a50b3b0e-1daf-4c22-886c-a5e083b43703" providerId="ADAL" clId="{43BAA5DB-A8AB-4DE4-9DA3-99470DD8C419}" dt="2024-07-30T07:46:16.224" v="136" actId="20577"/>
        <pc:sldMkLst>
          <pc:docMk/>
          <pc:sldMk cId="1401559043" sldId="335"/>
        </pc:sldMkLst>
        <pc:spChg chg="mod">
          <ac:chgData name="Granö Anna" userId="a50b3b0e-1daf-4c22-886c-a5e083b43703" providerId="ADAL" clId="{43BAA5DB-A8AB-4DE4-9DA3-99470DD8C419}" dt="2024-07-30T07:46:16.224" v="136" actId="20577"/>
          <ac:spMkLst>
            <pc:docMk/>
            <pc:sldMk cId="1401559043" sldId="335"/>
            <ac:spMk id="3" creationId="{CE2751FD-BF62-47E2-835B-FEDE70EA777A}"/>
          </ac:spMkLst>
        </pc:spChg>
      </pc:sldChg>
      <pc:sldChg chg="addSp delSp modSp mod">
        <pc:chgData name="Granö Anna" userId="a50b3b0e-1daf-4c22-886c-a5e083b43703" providerId="ADAL" clId="{43BAA5DB-A8AB-4DE4-9DA3-99470DD8C419}" dt="2024-07-30T07:51:50.479" v="203"/>
        <pc:sldMkLst>
          <pc:docMk/>
          <pc:sldMk cId="1091029180" sldId="336"/>
        </pc:sldMkLst>
        <pc:spChg chg="del">
          <ac:chgData name="Granö Anna" userId="a50b3b0e-1daf-4c22-886c-a5e083b43703" providerId="ADAL" clId="{43BAA5DB-A8AB-4DE4-9DA3-99470DD8C419}" dt="2024-07-30T07:49:16.221" v="177" actId="478"/>
          <ac:spMkLst>
            <pc:docMk/>
            <pc:sldMk cId="1091029180" sldId="336"/>
            <ac:spMk id="3" creationId="{CE8EE7AB-B38F-08BA-1394-2687C24C3439}"/>
          </ac:spMkLst>
        </pc:spChg>
        <pc:spChg chg="add mod">
          <ac:chgData name="Granö Anna" userId="a50b3b0e-1daf-4c22-886c-a5e083b43703" providerId="ADAL" clId="{43BAA5DB-A8AB-4DE4-9DA3-99470DD8C419}" dt="2024-07-30T07:51:50.479" v="203"/>
          <ac:spMkLst>
            <pc:docMk/>
            <pc:sldMk cId="1091029180" sldId="336"/>
            <ac:spMk id="4" creationId="{6551F501-62B8-225D-FD9D-A91FA8B3EE0F}"/>
          </ac:spMkLst>
        </pc:spChg>
        <pc:spChg chg="add mod ord">
          <ac:chgData name="Granö Anna" userId="a50b3b0e-1daf-4c22-886c-a5e083b43703" providerId="ADAL" clId="{43BAA5DB-A8AB-4DE4-9DA3-99470DD8C419}" dt="2024-07-30T07:51:19.717" v="185"/>
          <ac:spMkLst>
            <pc:docMk/>
            <pc:sldMk cId="1091029180" sldId="336"/>
            <ac:spMk id="6" creationId="{7F341000-181C-FFE4-279D-E13BACFFFBEC}"/>
          </ac:spMkLst>
        </pc:spChg>
        <pc:spChg chg="mod">
          <ac:chgData name="Granö Anna" userId="a50b3b0e-1daf-4c22-886c-a5e083b43703" providerId="ADAL" clId="{43BAA5DB-A8AB-4DE4-9DA3-99470DD8C419}" dt="2024-07-30T07:51:42.896" v="200" actId="20577"/>
          <ac:spMkLst>
            <pc:docMk/>
            <pc:sldMk cId="1091029180" sldId="336"/>
            <ac:spMk id="8" creationId="{00000000-0000-0000-0000-000000000000}"/>
          </ac:spMkLst>
        </pc:spChg>
        <pc:spChg chg="del">
          <ac:chgData name="Granö Anna" userId="a50b3b0e-1daf-4c22-886c-a5e083b43703" providerId="ADAL" clId="{43BAA5DB-A8AB-4DE4-9DA3-99470DD8C419}" dt="2024-07-30T07:46:41.297" v="147" actId="478"/>
          <ac:spMkLst>
            <pc:docMk/>
            <pc:sldMk cId="1091029180" sldId="336"/>
            <ac:spMk id="9" creationId="{50A37EBE-9791-738B-234E-6D3D0FE373BB}"/>
          </ac:spMkLst>
        </pc:spChg>
        <pc:spChg chg="add mod ord">
          <ac:chgData name="Granö Anna" userId="a50b3b0e-1daf-4c22-886c-a5e083b43703" providerId="ADAL" clId="{43BAA5DB-A8AB-4DE4-9DA3-99470DD8C419}" dt="2024-07-30T07:51:21.310" v="186"/>
          <ac:spMkLst>
            <pc:docMk/>
            <pc:sldMk cId="1091029180" sldId="336"/>
            <ac:spMk id="12" creationId="{FE1AA84C-7EC8-7698-DC09-EB21BB8A0407}"/>
          </ac:spMkLst>
        </pc:spChg>
        <pc:spChg chg="mod">
          <ac:chgData name="Granö Anna" userId="a50b3b0e-1daf-4c22-886c-a5e083b43703" providerId="ADAL" clId="{43BAA5DB-A8AB-4DE4-9DA3-99470DD8C419}" dt="2024-07-30T07:51:46.382" v="202"/>
          <ac:spMkLst>
            <pc:docMk/>
            <pc:sldMk cId="1091029180" sldId="336"/>
            <ac:spMk id="15" creationId="{4EB88840-D611-4EDE-B010-D3B120C249BA}"/>
          </ac:spMkLst>
        </pc:spChg>
        <pc:spChg chg="add mod ord">
          <ac:chgData name="Granö Anna" userId="a50b3b0e-1daf-4c22-886c-a5e083b43703" providerId="ADAL" clId="{43BAA5DB-A8AB-4DE4-9DA3-99470DD8C419}" dt="2024-07-30T07:51:22.717" v="187"/>
          <ac:spMkLst>
            <pc:docMk/>
            <pc:sldMk cId="1091029180" sldId="336"/>
            <ac:spMk id="18" creationId="{963BB00E-B100-20C4-4F1F-F3506D86FFA2}"/>
          </ac:spMkLst>
        </pc:spChg>
        <pc:spChg chg="add mod ord">
          <ac:chgData name="Granö Anna" userId="a50b3b0e-1daf-4c22-886c-a5e083b43703" providerId="ADAL" clId="{43BAA5DB-A8AB-4DE4-9DA3-99470DD8C419}" dt="2024-07-30T07:51:25.470" v="191"/>
          <ac:spMkLst>
            <pc:docMk/>
            <pc:sldMk cId="1091029180" sldId="336"/>
            <ac:spMk id="19" creationId="{CEB44F62-BE3B-706E-8C54-2AF0B9761D41}"/>
          </ac:spMkLst>
        </pc:spChg>
        <pc:spChg chg="add mod ord">
          <ac:chgData name="Granö Anna" userId="a50b3b0e-1daf-4c22-886c-a5e083b43703" providerId="ADAL" clId="{43BAA5DB-A8AB-4DE4-9DA3-99470DD8C419}" dt="2024-07-30T07:51:25.061" v="190"/>
          <ac:spMkLst>
            <pc:docMk/>
            <pc:sldMk cId="1091029180" sldId="336"/>
            <ac:spMk id="20" creationId="{A6741B39-A369-481D-22F4-5FC5EAC91937}"/>
          </ac:spMkLst>
        </pc:spChg>
        <pc:spChg chg="add mod ord">
          <ac:chgData name="Granö Anna" userId="a50b3b0e-1daf-4c22-886c-a5e083b43703" providerId="ADAL" clId="{43BAA5DB-A8AB-4DE4-9DA3-99470DD8C419}" dt="2024-07-30T07:51:26.118" v="192"/>
          <ac:spMkLst>
            <pc:docMk/>
            <pc:sldMk cId="1091029180" sldId="336"/>
            <ac:spMk id="22" creationId="{883AD214-6BF9-1248-6A94-4C2E56028DC8}"/>
          </ac:spMkLst>
        </pc:spChg>
        <pc:spChg chg="add mod ord">
          <ac:chgData name="Granö Anna" userId="a50b3b0e-1daf-4c22-886c-a5e083b43703" providerId="ADAL" clId="{43BAA5DB-A8AB-4DE4-9DA3-99470DD8C419}" dt="2024-07-30T07:51:26.625" v="193"/>
          <ac:spMkLst>
            <pc:docMk/>
            <pc:sldMk cId="1091029180" sldId="336"/>
            <ac:spMk id="23" creationId="{AB84CF5B-7D9B-D4F8-643D-8A00D891F2D8}"/>
          </ac:spMkLst>
        </pc:spChg>
        <pc:spChg chg="add mod ord">
          <ac:chgData name="Granö Anna" userId="a50b3b0e-1daf-4c22-886c-a5e083b43703" providerId="ADAL" clId="{43BAA5DB-A8AB-4DE4-9DA3-99470DD8C419}" dt="2024-07-30T07:51:27.646" v="194"/>
          <ac:spMkLst>
            <pc:docMk/>
            <pc:sldMk cId="1091029180" sldId="336"/>
            <ac:spMk id="24" creationId="{D75A41B4-F661-4150-FF62-502B0F61E153}"/>
          </ac:spMkLst>
        </pc:spChg>
        <pc:spChg chg="add mod ord">
          <ac:chgData name="Granö Anna" userId="a50b3b0e-1daf-4c22-886c-a5e083b43703" providerId="ADAL" clId="{43BAA5DB-A8AB-4DE4-9DA3-99470DD8C419}" dt="2024-07-30T07:51:28.477" v="195"/>
          <ac:spMkLst>
            <pc:docMk/>
            <pc:sldMk cId="1091029180" sldId="336"/>
            <ac:spMk id="25" creationId="{CCE194F8-3826-7464-B418-4A99BDCB67E8}"/>
          </ac:spMkLst>
        </pc:spChg>
        <pc:spChg chg="add mod ord">
          <ac:chgData name="Granö Anna" userId="a50b3b0e-1daf-4c22-886c-a5e083b43703" providerId="ADAL" clId="{43BAA5DB-A8AB-4DE4-9DA3-99470DD8C419}" dt="2024-07-30T07:51:31.406" v="197"/>
          <ac:spMkLst>
            <pc:docMk/>
            <pc:sldMk cId="1091029180" sldId="336"/>
            <ac:spMk id="26" creationId="{48B9F05E-EC79-653F-9120-7B9325000E98}"/>
          </ac:spMkLst>
        </pc:spChg>
        <pc:spChg chg="add mod ord">
          <ac:chgData name="Granö Anna" userId="a50b3b0e-1daf-4c22-886c-a5e083b43703" providerId="ADAL" clId="{43BAA5DB-A8AB-4DE4-9DA3-99470DD8C419}" dt="2024-07-30T07:51:30.358" v="196"/>
          <ac:spMkLst>
            <pc:docMk/>
            <pc:sldMk cId="1091029180" sldId="336"/>
            <ac:spMk id="27" creationId="{5A081AF7-8187-E71A-F804-972BA558E2ED}"/>
          </ac:spMkLst>
        </pc:spChg>
        <pc:spChg chg="add mod ord">
          <ac:chgData name="Granö Anna" userId="a50b3b0e-1daf-4c22-886c-a5e083b43703" providerId="ADAL" clId="{43BAA5DB-A8AB-4DE4-9DA3-99470DD8C419}" dt="2024-07-30T07:51:32.758" v="198"/>
          <ac:spMkLst>
            <pc:docMk/>
            <pc:sldMk cId="1091029180" sldId="336"/>
            <ac:spMk id="28" creationId="{884B7891-711E-A55C-9C0F-428A67FA2E39}"/>
          </ac:spMkLst>
        </pc:spChg>
        <pc:graphicFrameChg chg="mod">
          <ac:chgData name="Granö Anna" userId="a50b3b0e-1daf-4c22-886c-a5e083b43703" providerId="ADAL" clId="{43BAA5DB-A8AB-4DE4-9DA3-99470DD8C419}" dt="2024-07-30T07:50:53.693" v="183" actId="962"/>
          <ac:graphicFrameMkLst>
            <pc:docMk/>
            <pc:sldMk cId="1091029180" sldId="336"/>
            <ac:graphicFrameMk id="21" creationId="{DD1ABEA8-8205-4BAF-855E-E98DD2C7815F}"/>
          </ac:graphicFrameMkLst>
        </pc:graphicFrameChg>
      </pc:sldChg>
      <pc:sldChg chg="addSp delSp modSp mod">
        <pc:chgData name="Granö Anna" userId="a50b3b0e-1daf-4c22-886c-a5e083b43703" providerId="ADAL" clId="{43BAA5DB-A8AB-4DE4-9DA3-99470DD8C419}" dt="2024-07-30T07:57:53.779" v="303" actId="404"/>
        <pc:sldMkLst>
          <pc:docMk/>
          <pc:sldMk cId="2878519400" sldId="338"/>
        </pc:sldMkLst>
        <pc:spChg chg="mod">
          <ac:chgData name="Granö Anna" userId="a50b3b0e-1daf-4c22-886c-a5e083b43703" providerId="ADAL" clId="{43BAA5DB-A8AB-4DE4-9DA3-99470DD8C419}" dt="2024-07-30T07:57:53.779" v="303" actId="404"/>
          <ac:spMkLst>
            <pc:docMk/>
            <pc:sldMk cId="2878519400" sldId="338"/>
            <ac:spMk id="4" creationId="{00000000-0000-0000-0000-000000000000}"/>
          </ac:spMkLst>
        </pc:spChg>
        <pc:spChg chg="mod">
          <ac:chgData name="Granö Anna" userId="a50b3b0e-1daf-4c22-886c-a5e083b43703" providerId="ADAL" clId="{43BAA5DB-A8AB-4DE4-9DA3-99470DD8C419}" dt="2024-07-30T07:57:18.551" v="290" actId="20577"/>
          <ac:spMkLst>
            <pc:docMk/>
            <pc:sldMk cId="2878519400" sldId="338"/>
            <ac:spMk id="6" creationId="{26A3A8DD-9392-4700-B9FA-27D9275AC7F5}"/>
          </ac:spMkLst>
        </pc:spChg>
        <pc:spChg chg="add mod">
          <ac:chgData name="Granö Anna" userId="a50b3b0e-1daf-4c22-886c-a5e083b43703" providerId="ADAL" clId="{43BAA5DB-A8AB-4DE4-9DA3-99470DD8C419}" dt="2024-07-30T07:56:44.040" v="254"/>
          <ac:spMkLst>
            <pc:docMk/>
            <pc:sldMk cId="2878519400" sldId="338"/>
            <ac:spMk id="9" creationId="{B98DAA45-B364-CC67-B1F4-87D1BAB8CE7B}"/>
          </ac:spMkLst>
        </pc:spChg>
        <pc:spChg chg="del">
          <ac:chgData name="Granö Anna" userId="a50b3b0e-1daf-4c22-886c-a5e083b43703" providerId="ADAL" clId="{43BAA5DB-A8AB-4DE4-9DA3-99470DD8C419}" dt="2024-07-30T07:46:53.569" v="153" actId="478"/>
          <ac:spMkLst>
            <pc:docMk/>
            <pc:sldMk cId="2878519400" sldId="338"/>
            <ac:spMk id="12" creationId="{3B75BF39-8955-7A07-4E1B-ABDB0E6D5BFE}"/>
          </ac:spMkLst>
        </pc:spChg>
        <pc:spChg chg="add mod ord">
          <ac:chgData name="Granö Anna" userId="a50b3b0e-1daf-4c22-886c-a5e083b43703" providerId="ADAL" clId="{43BAA5DB-A8AB-4DE4-9DA3-99470DD8C419}" dt="2024-07-30T07:57:28.820" v="293" actId="20577"/>
          <ac:spMkLst>
            <pc:docMk/>
            <pc:sldMk cId="2878519400" sldId="338"/>
            <ac:spMk id="17" creationId="{D9364D36-A501-2A42-08EC-50DB45931ACA}"/>
          </ac:spMkLst>
        </pc:spChg>
      </pc:sldChg>
      <pc:sldChg chg="modSp mod">
        <pc:chgData name="Granö Anna" userId="a50b3b0e-1daf-4c22-886c-a5e083b43703" providerId="ADAL" clId="{43BAA5DB-A8AB-4DE4-9DA3-99470DD8C419}" dt="2024-07-30T07:48:45.972" v="171"/>
        <pc:sldMkLst>
          <pc:docMk/>
          <pc:sldMk cId="2513167337" sldId="339"/>
        </pc:sldMkLst>
        <pc:spChg chg="ord">
          <ac:chgData name="Granö Anna" userId="a50b3b0e-1daf-4c22-886c-a5e083b43703" providerId="ADAL" clId="{43BAA5DB-A8AB-4DE4-9DA3-99470DD8C419}" dt="2024-07-30T07:48:08.679" v="162" actId="13244"/>
          <ac:spMkLst>
            <pc:docMk/>
            <pc:sldMk cId="2513167337" sldId="339"/>
            <ac:spMk id="3" creationId="{B70EB59F-7D26-4BDC-93D2-DE8F9C48C2E4}"/>
          </ac:spMkLst>
        </pc:spChg>
        <pc:spChg chg="mod">
          <ac:chgData name="Granö Anna" userId="a50b3b0e-1daf-4c22-886c-a5e083b43703" providerId="ADAL" clId="{43BAA5DB-A8AB-4DE4-9DA3-99470DD8C419}" dt="2024-07-30T07:48:45.972" v="171"/>
          <ac:spMkLst>
            <pc:docMk/>
            <pc:sldMk cId="2513167337" sldId="339"/>
            <ac:spMk id="4" creationId="{E2EAFC89-A371-02FD-D349-A00407B003C8}"/>
          </ac:spMkLst>
        </pc:spChg>
        <pc:spChg chg="mod">
          <ac:chgData name="Granö Anna" userId="a50b3b0e-1daf-4c22-886c-a5e083b43703" providerId="ADAL" clId="{43BAA5DB-A8AB-4DE4-9DA3-99470DD8C419}" dt="2024-07-30T07:48:14.427" v="164" actId="6549"/>
          <ac:spMkLst>
            <pc:docMk/>
            <pc:sldMk cId="2513167337" sldId="339"/>
            <ac:spMk id="5" creationId="{164C7D69-8BA8-4764-9763-BD5CF6205953}"/>
          </ac:spMkLst>
        </pc:spChg>
        <pc:spChg chg="mod">
          <ac:chgData name="Granö Anna" userId="a50b3b0e-1daf-4c22-886c-a5e083b43703" providerId="ADAL" clId="{43BAA5DB-A8AB-4DE4-9DA3-99470DD8C419}" dt="2024-07-30T07:48:20.882" v="166" actId="20577"/>
          <ac:spMkLst>
            <pc:docMk/>
            <pc:sldMk cId="2513167337" sldId="339"/>
            <ac:spMk id="7" creationId="{BED61505-F026-4162-BCFE-5CBB321B6C81}"/>
          </ac:spMkLst>
        </pc:spChg>
        <pc:spChg chg="mod">
          <ac:chgData name="Granö Anna" userId="a50b3b0e-1daf-4c22-886c-a5e083b43703" providerId="ADAL" clId="{43BAA5DB-A8AB-4DE4-9DA3-99470DD8C419}" dt="2024-07-30T07:48:29.206" v="167" actId="113"/>
          <ac:spMkLst>
            <pc:docMk/>
            <pc:sldMk cId="2513167337" sldId="339"/>
            <ac:spMk id="10" creationId="{61F06998-27CA-4DDB-B244-049B7BC56506}"/>
          </ac:spMkLst>
        </pc:spChg>
        <pc:spChg chg="mod">
          <ac:chgData name="Granö Anna" userId="a50b3b0e-1daf-4c22-886c-a5e083b43703" providerId="ADAL" clId="{43BAA5DB-A8AB-4DE4-9DA3-99470DD8C419}" dt="2024-07-30T07:47:19.861" v="159"/>
          <ac:spMkLst>
            <pc:docMk/>
            <pc:sldMk cId="2513167337" sldId="339"/>
            <ac:spMk id="11" creationId="{00000000-0000-0000-0000-000000000000}"/>
          </ac:spMkLst>
        </pc:spChg>
        <pc:spChg chg="mod modVis">
          <ac:chgData name="Granö Anna" userId="a50b3b0e-1daf-4c22-886c-a5e083b43703" providerId="ADAL" clId="{43BAA5DB-A8AB-4DE4-9DA3-99470DD8C419}" dt="2024-07-30T07:48:44.324" v="170"/>
          <ac:spMkLst>
            <pc:docMk/>
            <pc:sldMk cId="2513167337" sldId="339"/>
            <ac:spMk id="17" creationId="{43726DFA-C955-467B-9660-22C720F981F1}"/>
          </ac:spMkLst>
        </pc:spChg>
      </pc:sldChg>
      <pc:sldChg chg="addSp delSp modSp add mod">
        <pc:chgData name="Granö Anna" userId="a50b3b0e-1daf-4c22-886c-a5e083b43703" providerId="ADAL" clId="{43BAA5DB-A8AB-4DE4-9DA3-99470DD8C419}" dt="2024-07-30T07:55:34.243" v="250" actId="962"/>
        <pc:sldMkLst>
          <pc:docMk/>
          <pc:sldMk cId="1958321343" sldId="340"/>
        </pc:sldMkLst>
        <pc:spChg chg="del">
          <ac:chgData name="Granö Anna" userId="a50b3b0e-1daf-4c22-886c-a5e083b43703" providerId="ADAL" clId="{43BAA5DB-A8AB-4DE4-9DA3-99470DD8C419}" dt="2024-07-30T07:53:01.907" v="208" actId="478"/>
          <ac:spMkLst>
            <pc:docMk/>
            <pc:sldMk cId="1958321343" sldId="340"/>
            <ac:spMk id="2" creationId="{1694AA5A-0782-9A4A-CE03-0DF1734ED110}"/>
          </ac:spMkLst>
        </pc:spChg>
        <pc:spChg chg="del">
          <ac:chgData name="Granö Anna" userId="a50b3b0e-1daf-4c22-886c-a5e083b43703" providerId="ADAL" clId="{43BAA5DB-A8AB-4DE4-9DA3-99470DD8C419}" dt="2024-07-30T07:53:01.907" v="208" actId="478"/>
          <ac:spMkLst>
            <pc:docMk/>
            <pc:sldMk cId="1958321343" sldId="340"/>
            <ac:spMk id="3" creationId="{4B76FA4E-039B-32EB-8019-1F2698A8EC59}"/>
          </ac:spMkLst>
        </pc:spChg>
        <pc:spChg chg="del">
          <ac:chgData name="Granö Anna" userId="a50b3b0e-1daf-4c22-886c-a5e083b43703" providerId="ADAL" clId="{43BAA5DB-A8AB-4DE4-9DA3-99470DD8C419}" dt="2024-07-30T07:53:01.907" v="208" actId="478"/>
          <ac:spMkLst>
            <pc:docMk/>
            <pc:sldMk cId="1958321343" sldId="340"/>
            <ac:spMk id="4" creationId="{CA44E5B5-9E32-8FEB-4087-138D2D8EB8E2}"/>
          </ac:spMkLst>
        </pc:spChg>
        <pc:spChg chg="del">
          <ac:chgData name="Granö Anna" userId="a50b3b0e-1daf-4c22-886c-a5e083b43703" providerId="ADAL" clId="{43BAA5DB-A8AB-4DE4-9DA3-99470DD8C419}" dt="2024-07-30T07:53:01.907" v="208" actId="478"/>
          <ac:spMkLst>
            <pc:docMk/>
            <pc:sldMk cId="1958321343" sldId="340"/>
            <ac:spMk id="5" creationId="{98FFA9A3-69E4-AA0B-A887-6A61AE42F132}"/>
          </ac:spMkLst>
        </pc:spChg>
        <pc:spChg chg="del">
          <ac:chgData name="Granö Anna" userId="a50b3b0e-1daf-4c22-886c-a5e083b43703" providerId="ADAL" clId="{43BAA5DB-A8AB-4DE4-9DA3-99470DD8C419}" dt="2024-07-30T07:53:01.907" v="208" actId="478"/>
          <ac:spMkLst>
            <pc:docMk/>
            <pc:sldMk cId="1958321343" sldId="340"/>
            <ac:spMk id="6" creationId="{20C0521F-798A-97BA-AB11-CBD04E9F6E67}"/>
          </ac:spMkLst>
        </pc:spChg>
        <pc:spChg chg="del">
          <ac:chgData name="Granö Anna" userId="a50b3b0e-1daf-4c22-886c-a5e083b43703" providerId="ADAL" clId="{43BAA5DB-A8AB-4DE4-9DA3-99470DD8C419}" dt="2024-07-30T07:53:01.907" v="208" actId="478"/>
          <ac:spMkLst>
            <pc:docMk/>
            <pc:sldMk cId="1958321343" sldId="340"/>
            <ac:spMk id="7" creationId="{F197C203-020B-0324-3CC3-3D41D21A60EF}"/>
          </ac:spMkLst>
        </pc:spChg>
        <pc:spChg chg="del">
          <ac:chgData name="Granö Anna" userId="a50b3b0e-1daf-4c22-886c-a5e083b43703" providerId="ADAL" clId="{43BAA5DB-A8AB-4DE4-9DA3-99470DD8C419}" dt="2024-07-30T07:53:01.907" v="208" actId="478"/>
          <ac:spMkLst>
            <pc:docMk/>
            <pc:sldMk cId="1958321343" sldId="340"/>
            <ac:spMk id="8" creationId="{52F674F2-0EE7-C368-AD80-506AECF76132}"/>
          </ac:spMkLst>
        </pc:spChg>
        <pc:spChg chg="del">
          <ac:chgData name="Granö Anna" userId="a50b3b0e-1daf-4c22-886c-a5e083b43703" providerId="ADAL" clId="{43BAA5DB-A8AB-4DE4-9DA3-99470DD8C419}" dt="2024-07-30T07:53:01.907" v="208" actId="478"/>
          <ac:spMkLst>
            <pc:docMk/>
            <pc:sldMk cId="1958321343" sldId="340"/>
            <ac:spMk id="9" creationId="{C255BB55-60E3-4258-6256-EA028CE59617}"/>
          </ac:spMkLst>
        </pc:spChg>
        <pc:spChg chg="add mod ord">
          <ac:chgData name="Granö Anna" userId="a50b3b0e-1daf-4c22-886c-a5e083b43703" providerId="ADAL" clId="{43BAA5DB-A8AB-4DE4-9DA3-99470DD8C419}" dt="2024-07-30T07:53:54.931" v="222" actId="20577"/>
          <ac:spMkLst>
            <pc:docMk/>
            <pc:sldMk cId="1958321343" sldId="340"/>
            <ac:spMk id="17" creationId="{43076893-3965-A9F5-71DC-9AFB69D8C349}"/>
          </ac:spMkLst>
        </pc:spChg>
        <pc:spChg chg="mod">
          <ac:chgData name="Granö Anna" userId="a50b3b0e-1daf-4c22-886c-a5e083b43703" providerId="ADAL" clId="{43BAA5DB-A8AB-4DE4-9DA3-99470DD8C419}" dt="2024-07-30T07:55:34.243" v="250" actId="962"/>
          <ac:spMkLst>
            <pc:docMk/>
            <pc:sldMk cId="1958321343" sldId="340"/>
            <ac:spMk id="18" creationId="{E6BD818E-6842-A61B-EF79-BA01344E4D6C}"/>
          </ac:spMkLst>
        </pc:spChg>
        <pc:spChg chg="add mod ord">
          <ac:chgData name="Granö Anna" userId="a50b3b0e-1daf-4c22-886c-a5e083b43703" providerId="ADAL" clId="{43BAA5DB-A8AB-4DE4-9DA3-99470DD8C419}" dt="2024-07-30T07:54:56.821" v="248" actId="207"/>
          <ac:spMkLst>
            <pc:docMk/>
            <pc:sldMk cId="1958321343" sldId="340"/>
            <ac:spMk id="19" creationId="{71D88CC4-C0E5-8029-948F-3D924DE92667}"/>
          </ac:spMkLst>
        </pc:spChg>
        <pc:spChg chg="add mod ord">
          <ac:chgData name="Granö Anna" userId="a50b3b0e-1daf-4c22-886c-a5e083b43703" providerId="ADAL" clId="{43BAA5DB-A8AB-4DE4-9DA3-99470DD8C419}" dt="2024-07-30T07:54:07.904" v="232" actId="20577"/>
          <ac:spMkLst>
            <pc:docMk/>
            <pc:sldMk cId="1958321343" sldId="340"/>
            <ac:spMk id="20" creationId="{F6204780-8918-7E28-EF24-33A098050C2B}"/>
          </ac:spMkLst>
        </pc:spChg>
        <pc:spChg chg="add mod ord">
          <ac:chgData name="Granö Anna" userId="a50b3b0e-1daf-4c22-886c-a5e083b43703" providerId="ADAL" clId="{43BAA5DB-A8AB-4DE4-9DA3-99470DD8C419}" dt="2024-07-30T07:54:15.521" v="234" actId="20577"/>
          <ac:spMkLst>
            <pc:docMk/>
            <pc:sldMk cId="1958321343" sldId="340"/>
            <ac:spMk id="21" creationId="{56B02038-84D0-15A1-9AF5-55536698AEDB}"/>
          </ac:spMkLst>
        </pc:spChg>
        <pc:spChg chg="add mod ord">
          <ac:chgData name="Granö Anna" userId="a50b3b0e-1daf-4c22-886c-a5e083b43703" providerId="ADAL" clId="{43BAA5DB-A8AB-4DE4-9DA3-99470DD8C419}" dt="2024-07-30T07:54:47.009" v="246" actId="20577"/>
          <ac:spMkLst>
            <pc:docMk/>
            <pc:sldMk cId="1958321343" sldId="340"/>
            <ac:spMk id="22" creationId="{D9A9C7A8-B571-D3D1-B786-211ADEA626F8}"/>
          </ac:spMkLst>
        </pc:spChg>
        <pc:spChg chg="add mod ord">
          <ac:chgData name="Granö Anna" userId="a50b3b0e-1daf-4c22-886c-a5e083b43703" providerId="ADAL" clId="{43BAA5DB-A8AB-4DE4-9DA3-99470DD8C419}" dt="2024-07-30T07:55:10.379" v="249" actId="207"/>
          <ac:spMkLst>
            <pc:docMk/>
            <pc:sldMk cId="1958321343" sldId="340"/>
            <ac:spMk id="23" creationId="{AEDF535F-4772-3C32-C844-99939B85E788}"/>
          </ac:spMkLst>
        </pc:spChg>
        <pc:spChg chg="add mod ord">
          <ac:chgData name="Granö Anna" userId="a50b3b0e-1daf-4c22-886c-a5e083b43703" providerId="ADAL" clId="{43BAA5DB-A8AB-4DE4-9DA3-99470DD8C419}" dt="2024-07-30T07:54:31.087" v="238" actId="20577"/>
          <ac:spMkLst>
            <pc:docMk/>
            <pc:sldMk cId="1958321343" sldId="340"/>
            <ac:spMk id="24" creationId="{75ACB099-9EDF-7CE0-8154-0CBB2A3279B5}"/>
          </ac:spMkLst>
        </pc:spChg>
        <pc:spChg chg="add mod ord">
          <ac:chgData name="Granö Anna" userId="a50b3b0e-1daf-4c22-886c-a5e083b43703" providerId="ADAL" clId="{43BAA5DB-A8AB-4DE4-9DA3-99470DD8C419}" dt="2024-07-30T07:54:23.642" v="236" actId="20577"/>
          <ac:spMkLst>
            <pc:docMk/>
            <pc:sldMk cId="1958321343" sldId="340"/>
            <ac:spMk id="25" creationId="{87DE74A3-A1B0-77B9-159C-8A5A9F6D2B8C}"/>
          </ac:spMkLst>
        </pc:spChg>
      </pc:sldChg>
      <pc:sldMasterChg chg="modSldLayout">
        <pc:chgData name="Granö Anna" userId="a50b3b0e-1daf-4c22-886c-a5e083b43703" providerId="ADAL" clId="{43BAA5DB-A8AB-4DE4-9DA3-99470DD8C419}" dt="2024-07-30T07:53:13.333" v="209" actId="478"/>
        <pc:sldMasterMkLst>
          <pc:docMk/>
          <pc:sldMasterMk cId="3231554497" sldId="2147483661"/>
        </pc:sldMasterMkLst>
        <pc:sldLayoutChg chg="delSp mod">
          <pc:chgData name="Granö Anna" userId="a50b3b0e-1daf-4c22-886c-a5e083b43703" providerId="ADAL" clId="{43BAA5DB-A8AB-4DE4-9DA3-99470DD8C419}" dt="2024-07-30T07:53:13.333" v="209" actId="478"/>
          <pc:sldLayoutMkLst>
            <pc:docMk/>
            <pc:sldMasterMk cId="3231554497" sldId="2147483661"/>
            <pc:sldLayoutMk cId="1396539371" sldId="2147483693"/>
          </pc:sldLayoutMkLst>
          <pc:spChg chg="del">
            <ac:chgData name="Granö Anna" userId="a50b3b0e-1daf-4c22-886c-a5e083b43703" providerId="ADAL" clId="{43BAA5DB-A8AB-4DE4-9DA3-99470DD8C419}" dt="2024-07-30T07:53:13.333" v="209" actId="478"/>
            <ac:spMkLst>
              <pc:docMk/>
              <pc:sldMasterMk cId="3231554497" sldId="2147483661"/>
              <pc:sldLayoutMk cId="1396539371" sldId="2147483693"/>
              <ac:spMk id="7" creationId="{00000000-0000-0000-0000-000000000000}"/>
            </ac:spMkLst>
          </pc:spChg>
          <pc:spChg chg="del">
            <ac:chgData name="Granö Anna" userId="a50b3b0e-1daf-4c22-886c-a5e083b43703" providerId="ADAL" clId="{43BAA5DB-A8AB-4DE4-9DA3-99470DD8C419}" dt="2024-07-30T07:53:13.333" v="209" actId="478"/>
            <ac:spMkLst>
              <pc:docMk/>
              <pc:sldMasterMk cId="3231554497" sldId="2147483661"/>
              <pc:sldLayoutMk cId="1396539371" sldId="2147483693"/>
              <ac:spMk id="9" creationId="{00000000-0000-0000-0000-000000000000}"/>
            </ac:spMkLst>
          </pc:spChg>
          <pc:spChg chg="del">
            <ac:chgData name="Granö Anna" userId="a50b3b0e-1daf-4c22-886c-a5e083b43703" providerId="ADAL" clId="{43BAA5DB-A8AB-4DE4-9DA3-99470DD8C419}" dt="2024-07-30T07:53:13.333" v="209" actId="478"/>
            <ac:spMkLst>
              <pc:docMk/>
              <pc:sldMasterMk cId="3231554497" sldId="2147483661"/>
              <pc:sldLayoutMk cId="1396539371" sldId="2147483693"/>
              <ac:spMk id="10" creationId="{00000000-0000-0000-0000-000000000000}"/>
            </ac:spMkLst>
          </pc:spChg>
          <pc:spChg chg="del">
            <ac:chgData name="Granö Anna" userId="a50b3b0e-1daf-4c22-886c-a5e083b43703" providerId="ADAL" clId="{43BAA5DB-A8AB-4DE4-9DA3-99470DD8C419}" dt="2024-07-30T07:53:13.333" v="209" actId="478"/>
            <ac:spMkLst>
              <pc:docMk/>
              <pc:sldMasterMk cId="3231554497" sldId="2147483661"/>
              <pc:sldLayoutMk cId="1396539371" sldId="2147483693"/>
              <ac:spMk id="11" creationId="{00000000-0000-0000-0000-000000000000}"/>
            </ac:spMkLst>
          </pc:spChg>
          <pc:spChg chg="del">
            <ac:chgData name="Granö Anna" userId="a50b3b0e-1daf-4c22-886c-a5e083b43703" providerId="ADAL" clId="{43BAA5DB-A8AB-4DE4-9DA3-99470DD8C419}" dt="2024-07-30T07:53:13.333" v="209" actId="478"/>
            <ac:spMkLst>
              <pc:docMk/>
              <pc:sldMasterMk cId="3231554497" sldId="2147483661"/>
              <pc:sldLayoutMk cId="1396539371" sldId="2147483693"/>
              <ac:spMk id="12" creationId="{00000000-0000-0000-0000-000000000000}"/>
            </ac:spMkLst>
          </pc:spChg>
          <pc:spChg chg="del">
            <ac:chgData name="Granö Anna" userId="a50b3b0e-1daf-4c22-886c-a5e083b43703" providerId="ADAL" clId="{43BAA5DB-A8AB-4DE4-9DA3-99470DD8C419}" dt="2024-07-30T07:53:13.333" v="209" actId="478"/>
            <ac:spMkLst>
              <pc:docMk/>
              <pc:sldMasterMk cId="3231554497" sldId="2147483661"/>
              <pc:sldLayoutMk cId="1396539371" sldId="2147483693"/>
              <ac:spMk id="13" creationId="{00000000-0000-0000-0000-000000000000}"/>
            </ac:spMkLst>
          </pc:spChg>
          <pc:spChg chg="del">
            <ac:chgData name="Granö Anna" userId="a50b3b0e-1daf-4c22-886c-a5e083b43703" providerId="ADAL" clId="{43BAA5DB-A8AB-4DE4-9DA3-99470DD8C419}" dt="2024-07-30T07:53:13.333" v="209" actId="478"/>
            <ac:spMkLst>
              <pc:docMk/>
              <pc:sldMasterMk cId="3231554497" sldId="2147483661"/>
              <pc:sldLayoutMk cId="1396539371" sldId="2147483693"/>
              <ac:spMk id="14" creationId="{00000000-0000-0000-0000-000000000000}"/>
            </ac:spMkLst>
          </pc:spChg>
          <pc:spChg chg="del">
            <ac:chgData name="Granö Anna" userId="a50b3b0e-1daf-4c22-886c-a5e083b43703" providerId="ADAL" clId="{43BAA5DB-A8AB-4DE4-9DA3-99470DD8C419}" dt="2024-07-30T07:53:13.333" v="209" actId="478"/>
            <ac:spMkLst>
              <pc:docMk/>
              <pc:sldMasterMk cId="3231554497" sldId="2147483661"/>
              <pc:sldLayoutMk cId="1396539371" sldId="2147483693"/>
              <ac:spMk id="15" creationId="{00000000-0000-0000-0000-000000000000}"/>
            </ac:spMkLst>
          </pc:spChg>
        </pc:sldLayoutChg>
        <pc:sldLayoutChg chg="delSp modSp mod">
          <pc:chgData name="Granö Anna" userId="a50b3b0e-1daf-4c22-886c-a5e083b43703" providerId="ADAL" clId="{43BAA5DB-A8AB-4DE4-9DA3-99470DD8C419}" dt="2024-07-30T07:49:07.287" v="175" actId="21"/>
          <pc:sldLayoutMkLst>
            <pc:docMk/>
            <pc:sldMasterMk cId="3231554497" sldId="2147483661"/>
            <pc:sldLayoutMk cId="3841757961" sldId="2147483696"/>
          </pc:sldLayoutMkLst>
          <pc:spChg chg="del mod">
            <ac:chgData name="Granö Anna" userId="a50b3b0e-1daf-4c22-886c-a5e083b43703" providerId="ADAL" clId="{43BAA5DB-A8AB-4DE4-9DA3-99470DD8C419}" dt="2024-07-30T07:49:07.287" v="175" actId="21"/>
            <ac:spMkLst>
              <pc:docMk/>
              <pc:sldMasterMk cId="3231554497" sldId="2147483661"/>
              <pc:sldLayoutMk cId="3841757961" sldId="2147483696"/>
              <ac:spMk id="26" creationId="{00000000-0000-0000-0000-000000000000}"/>
            </ac:spMkLst>
          </pc:spChg>
          <pc:spChg chg="del mod">
            <ac:chgData name="Granö Anna" userId="a50b3b0e-1daf-4c22-886c-a5e083b43703" providerId="ADAL" clId="{43BAA5DB-A8AB-4DE4-9DA3-99470DD8C419}" dt="2024-07-30T07:49:07.287" v="175" actId="21"/>
            <ac:spMkLst>
              <pc:docMk/>
              <pc:sldMasterMk cId="3231554497" sldId="2147483661"/>
              <pc:sldLayoutMk cId="3841757961" sldId="2147483696"/>
              <ac:spMk id="27" creationId="{00000000-0000-0000-0000-000000000000}"/>
            </ac:spMkLst>
          </pc:sp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584</c:v>
                </c:pt>
                <c:pt idx="1">
                  <c:v>740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DE-4501-A97F-5C1DDD2A4A1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1-7DDE-4501-A97F-5C1DDD2A4A1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30.8.2024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0DF54-D132-4835-A060-2DDF2500197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220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B0DF54-D132-4835-A060-2DDF2500197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474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319E674-D238-42EB-876D-09B7AAC31327}"/>
              </a:ext>
            </a:extLst>
          </p:cNvPr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5358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084729" y="4849906"/>
            <a:ext cx="11107271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3854824" y="4844918"/>
            <a:ext cx="0" cy="207912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7485529" y="1390046"/>
            <a:ext cx="0" cy="3454872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8426824" y="4844918"/>
            <a:ext cx="0" cy="220134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711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96DAC541-7B7A-43D3-8B79-37D633B846F1}">
                <asvg:svgBlip xmlns=""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8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9" r:id="rId12"/>
    <p:sldLayoutId id="2147483706" r:id="rId13"/>
    <p:sldLayoutId id="2147483701" r:id="rId14"/>
    <p:sldLayoutId id="2147483705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4800"/>
              <a:t>Omavalvonnan </a:t>
            </a:r>
            <a:r>
              <a:rPr lang="fi-FI" sz="4800" err="1"/>
              <a:t>seuratatietojen</a:t>
            </a:r>
            <a:r>
              <a:rPr lang="fi-FI" sz="4800"/>
              <a:t> raportointi</a:t>
            </a:r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100" y="3413033"/>
            <a:ext cx="7934716" cy="92621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Tulosalue: Asuminen ja päiväaikainen toiminta vammaispalvelut</a:t>
            </a:r>
          </a:p>
          <a:p>
            <a:r>
              <a:rPr lang="fi-FI" dirty="0"/>
              <a:t>Raportoitava ajanjakso: 5-8.2024</a:t>
            </a:r>
            <a:endParaRPr lang="fi-FI" dirty="0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Lyhenteet:</a:t>
            </a:r>
          </a:p>
          <a:p>
            <a:r>
              <a:rPr lang="fi-FI" sz="1400">
                <a:solidFill>
                  <a:schemeClr val="bg1"/>
                </a:solidFill>
              </a:rPr>
              <a:t>NPS (Net </a:t>
            </a:r>
            <a:r>
              <a:rPr lang="fi-FI" sz="1400" err="1">
                <a:solidFill>
                  <a:schemeClr val="bg1"/>
                </a:solidFill>
              </a:rPr>
              <a:t>Promoter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Score</a:t>
            </a:r>
            <a:r>
              <a:rPr lang="fi-FI" sz="1400">
                <a:solidFill>
                  <a:schemeClr val="bg1"/>
                </a:solidFill>
              </a:rPr>
              <a:t>): Suositteluindeksi (asiakkaat ja henkilöstö)</a:t>
            </a:r>
          </a:p>
          <a:p>
            <a:r>
              <a:rPr lang="fi-FI" sz="1400" err="1">
                <a:solidFill>
                  <a:schemeClr val="bg1"/>
                </a:solidFill>
              </a:rPr>
              <a:t>Haipro</a:t>
            </a:r>
            <a:r>
              <a:rPr lang="fi-FI" sz="1400">
                <a:solidFill>
                  <a:schemeClr val="bg1"/>
                </a:solidFill>
              </a:rPr>
              <a:t>: Haitta- ja vaaratapahtumailmoitus -järjestelmä </a:t>
            </a:r>
          </a:p>
        </p:txBody>
      </p:sp>
    </p:spTree>
    <p:extLst>
      <p:ext uri="{BB962C8B-B14F-4D97-AF65-F5344CB8AC3E}">
        <p14:creationId xmlns:p14="http://schemas.microsoft.com/office/powerpoint/2010/main" val="1401559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501B564-03DF-44A6-988E-2F0EDF1BA6E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>
            <a:normAutofit/>
          </a:bodyPr>
          <a:lstStyle/>
          <a:p>
            <a:r>
              <a:rPr lang="fi-FI" b="1" dirty="0"/>
              <a:t>Palveluiden Saatavuus</a:t>
            </a:r>
            <a:endParaRPr lang="fi-FI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EAFC89-A371-02FD-D349-A00407B003C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03118" y="124223"/>
            <a:ext cx="613741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Asuminen ja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päiväaikainen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toiminta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vammaispalvelut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5-8.2024 </a:t>
            </a: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7" name="TextBox 3">
            <a:extLst>
              <a:ext uri="{FF2B5EF4-FFF2-40B4-BE49-F238E27FC236}">
                <a16:creationId xmlns:a16="http://schemas.microsoft.com/office/drawing/2014/main" id="{43726DFA-C955-467B-9660-22C720F981F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6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ASUMISPALVELU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E88C22B-FCF7-4F5E-8F1B-0642720C205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6000" y="1800000"/>
            <a:ext cx="3600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Oma tuotanto </a:t>
            </a:r>
          </a:p>
          <a:p>
            <a:r>
              <a:rPr lang="fi-FI" dirty="0">
                <a:solidFill>
                  <a:schemeClr val="bg1"/>
                </a:solidFill>
              </a:rPr>
              <a:t>Ostopalvelut</a:t>
            </a:r>
          </a:p>
          <a:p>
            <a:endParaRPr lang="fi-FI" dirty="0">
              <a:solidFill>
                <a:schemeClr val="bg1"/>
              </a:solidFill>
            </a:endParaRPr>
          </a:p>
          <a:p>
            <a:endParaRPr lang="fi-FI" dirty="0">
              <a:solidFill>
                <a:schemeClr val="bg1"/>
              </a:solidFill>
            </a:endParaRPr>
          </a:p>
          <a:p>
            <a:r>
              <a:rPr lang="fi-FI" b="1" dirty="0">
                <a:solidFill>
                  <a:schemeClr val="accent4"/>
                </a:solidFill>
              </a:rPr>
              <a:t>PÄIVÄAIKAINEN TOIMINTA</a:t>
            </a:r>
          </a:p>
          <a:p>
            <a:r>
              <a:rPr lang="fi-FI" dirty="0">
                <a:solidFill>
                  <a:schemeClr val="bg1"/>
                </a:solidFill>
              </a:rPr>
              <a:t>Oma tuotanto</a:t>
            </a:r>
          </a:p>
          <a:p>
            <a:r>
              <a:rPr lang="fi-FI" dirty="0">
                <a:solidFill>
                  <a:schemeClr val="bg1"/>
                </a:solidFill>
              </a:rPr>
              <a:t>Ostopalvelu</a:t>
            </a:r>
          </a:p>
          <a:p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D61505-F026-4162-BCFE-5CBB321B6C8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6000" y="5040000"/>
            <a:ext cx="3600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LYHYTAIKAINEN HUOLENPITO</a:t>
            </a:r>
          </a:p>
          <a:p>
            <a:r>
              <a:rPr lang="fi-FI" dirty="0">
                <a:solidFill>
                  <a:schemeClr val="bg1"/>
                </a:solidFill>
              </a:rPr>
              <a:t>Lyhytaikainen asuminen</a:t>
            </a:r>
          </a:p>
          <a:p>
            <a:r>
              <a:rPr lang="fi-FI" dirty="0">
                <a:solidFill>
                  <a:schemeClr val="bg1"/>
                </a:solidFill>
              </a:rPr>
              <a:t>AP/</a:t>
            </a:r>
            <a:r>
              <a:rPr lang="fi-FI" dirty="0" err="1">
                <a:solidFill>
                  <a:schemeClr val="bg1"/>
                </a:solidFill>
              </a:rPr>
              <a:t>Ip</a:t>
            </a:r>
            <a:r>
              <a:rPr lang="fi-FI" dirty="0">
                <a:solidFill>
                  <a:schemeClr val="bg1"/>
                </a:solidFill>
              </a:rPr>
              <a:t>-toiminta</a:t>
            </a:r>
          </a:p>
          <a:p>
            <a:r>
              <a:rPr lang="fi-FI" dirty="0">
                <a:solidFill>
                  <a:schemeClr val="bg1"/>
                </a:solidFill>
              </a:rPr>
              <a:t>Lomatoiminta</a:t>
            </a:r>
          </a:p>
          <a:p>
            <a:r>
              <a:rPr lang="fi-FI" dirty="0">
                <a:solidFill>
                  <a:schemeClr val="bg1"/>
                </a:solidFill>
              </a:rPr>
              <a:t>Muu asiakaskohtainen erityishuolto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0EB59F-7D26-4BDC-93D2-DE8F9C48C2E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TILANNE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4C7D69-8BA8-4764-9763-BD5CF62059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800000"/>
            <a:ext cx="3672000" cy="526297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200" b="1" dirty="0">
                <a:solidFill>
                  <a:schemeClr val="bg1"/>
                </a:solidFill>
              </a:rPr>
              <a:t>Asuminen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>
                <a:solidFill>
                  <a:schemeClr val="bg1"/>
                </a:solidFill>
              </a:rPr>
              <a:t>Omassa  tuotannossa 5 vapaata paikkaa. Osin täyttämättä henkilökuntavajaukseen liittyen, osin </a:t>
            </a:r>
            <a:r>
              <a:rPr lang="fi-FI" sz="1400" dirty="0" err="1" smtClean="0">
                <a:solidFill>
                  <a:schemeClr val="bg1"/>
                </a:solidFill>
              </a:rPr>
              <a:t>asiakkuuksien</a:t>
            </a:r>
            <a:r>
              <a:rPr lang="fi-FI" sz="1400" dirty="0" smtClean="0">
                <a:solidFill>
                  <a:schemeClr val="bg1"/>
                </a:solidFill>
              </a:rPr>
              <a:t> koordinointi ko.  paikoille kesken. </a:t>
            </a:r>
            <a:endParaRPr lang="fi-FI" sz="1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>
                <a:solidFill>
                  <a:schemeClr val="bg1"/>
                </a:solidFill>
              </a:rPr>
              <a:t>Ostopalveluita saatavilla </a:t>
            </a:r>
            <a:r>
              <a:rPr lang="fi-FI" sz="1400" dirty="0" smtClean="0">
                <a:solidFill>
                  <a:schemeClr val="bg1"/>
                </a:solidFill>
              </a:rPr>
              <a:t>vaihtelevasti, ruotsikielistä palvelua vaikeammin </a:t>
            </a:r>
            <a:r>
              <a:rPr lang="fi-FI" sz="1400" dirty="0" smtClean="0">
                <a:solidFill>
                  <a:schemeClr val="bg1"/>
                </a:solidFill>
              </a:rPr>
              <a:t>saatavilla</a:t>
            </a:r>
            <a:endParaRPr lang="fi-FI" sz="1400" b="1" dirty="0">
              <a:solidFill>
                <a:schemeClr val="bg1"/>
              </a:solidFill>
            </a:endParaRPr>
          </a:p>
          <a:p>
            <a:r>
              <a:rPr lang="fi-FI" sz="1200" b="1" dirty="0">
                <a:solidFill>
                  <a:schemeClr val="bg1"/>
                </a:solidFill>
              </a:rPr>
              <a:t>Päiväaikainen toiminta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>
                <a:solidFill>
                  <a:schemeClr val="bg1"/>
                </a:solidFill>
              </a:rPr>
              <a:t>Omat palvelut täynnä, vuosittain uusia palveluntarvitsijoita -&gt;kriittinen haaste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>
                <a:solidFill>
                  <a:schemeClr val="bg1"/>
                </a:solidFill>
              </a:rPr>
              <a:t>Ostopalveluita </a:t>
            </a:r>
            <a:r>
              <a:rPr lang="fi-FI" sz="1400" dirty="0" smtClean="0">
                <a:solidFill>
                  <a:schemeClr val="bg1"/>
                </a:solidFill>
              </a:rPr>
              <a:t>rajoitetusti</a:t>
            </a:r>
            <a:endParaRPr lang="fi-FI" sz="1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>
                <a:solidFill>
                  <a:schemeClr val="bg1"/>
                </a:solidFill>
              </a:rPr>
              <a:t>Työtoiminta </a:t>
            </a:r>
            <a:r>
              <a:rPr lang="fi-FI" sz="1400" dirty="0" err="1">
                <a:solidFill>
                  <a:schemeClr val="bg1"/>
                </a:solidFill>
              </a:rPr>
              <a:t>avo</a:t>
            </a:r>
            <a:r>
              <a:rPr lang="fi-FI" sz="1400" dirty="0">
                <a:solidFill>
                  <a:schemeClr val="bg1"/>
                </a:solidFill>
              </a:rPr>
              <a:t>- tai tuettuna työnä ei toteudu alueella tasavertaisesti tarvetta vastaavasti</a:t>
            </a:r>
          </a:p>
          <a:p>
            <a:r>
              <a:rPr lang="fi-FI" sz="1200" b="1" dirty="0">
                <a:solidFill>
                  <a:schemeClr val="bg1"/>
                </a:solidFill>
              </a:rPr>
              <a:t>Lyh</a:t>
            </a:r>
            <a:r>
              <a:rPr lang="fi-FI" sz="1200" b="1" dirty="0">
                <a:solidFill>
                  <a:schemeClr val="bg1"/>
                </a:solidFill>
              </a:rPr>
              <a:t>ytaikainen huolenpito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err="1">
                <a:solidFill>
                  <a:schemeClr val="bg1"/>
                </a:solidFill>
              </a:rPr>
              <a:t>Ap</a:t>
            </a:r>
            <a:r>
              <a:rPr lang="fi-FI" sz="1400" dirty="0">
                <a:solidFill>
                  <a:schemeClr val="bg1"/>
                </a:solidFill>
              </a:rPr>
              <a:t>/</a:t>
            </a:r>
            <a:r>
              <a:rPr lang="fi-FI" sz="1400" dirty="0" err="1">
                <a:solidFill>
                  <a:schemeClr val="bg1"/>
                </a:solidFill>
              </a:rPr>
              <a:t>ip</a:t>
            </a:r>
            <a:r>
              <a:rPr lang="fi-FI" sz="1400" dirty="0">
                <a:solidFill>
                  <a:schemeClr val="bg1"/>
                </a:solidFill>
              </a:rPr>
              <a:t>- ja lomatoiminta keskeisellä alueella tasapainossa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>
                <a:solidFill>
                  <a:schemeClr val="bg1"/>
                </a:solidFill>
              </a:rPr>
              <a:t>Muilla alueella haasteita, samoin lomatoiminnan suhteen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>
                <a:solidFill>
                  <a:schemeClr val="bg1"/>
                </a:solidFill>
              </a:rPr>
              <a:t>Ostopalveluita sekä ryhmämuotisena palveluna, että yksilöllisenä, kotiin vietävänä palveluna</a:t>
            </a:r>
          </a:p>
        </p:txBody>
      </p:sp>
      <p:sp>
        <p:nvSpPr>
          <p:cNvPr id="11" name="Suorakulmio 10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461446"/>
            <a:ext cx="3672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</a:rPr>
              <a:t>KORJAAVAT TOIMENPITEET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1F06998-27CA-4DDB-B244-049B7BC5650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800000"/>
            <a:ext cx="3600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fi-FI" sz="1400" dirty="0">
              <a:solidFill>
                <a:schemeClr val="bg1"/>
              </a:solidFill>
            </a:endParaRPr>
          </a:p>
          <a:p>
            <a:r>
              <a:rPr lang="fi-FI" sz="1400" b="1" dirty="0">
                <a:solidFill>
                  <a:schemeClr val="bg1"/>
                </a:solidFill>
              </a:rPr>
              <a:t>Asuminen: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>
                <a:solidFill>
                  <a:schemeClr val="bg1"/>
                </a:solidFill>
              </a:rPr>
              <a:t>Vaativan tuen asumisen tarpeeseen avataan keskeiselle alueelle 4 paikkaa </a:t>
            </a:r>
            <a:r>
              <a:rPr lang="fi-FI" sz="1400" dirty="0" smtClean="0">
                <a:solidFill>
                  <a:schemeClr val="bg1"/>
                </a:solidFill>
              </a:rPr>
              <a:t>syksyllä-24</a:t>
            </a:r>
          </a:p>
          <a:p>
            <a:endParaRPr lang="fi-FI" sz="1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>
                <a:solidFill>
                  <a:schemeClr val="bg1"/>
                </a:solidFill>
              </a:rPr>
              <a:t>Esitetty panostusta TUSO-ohjelmassa tuetun asumisen sosiaaliohjaukseen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400" dirty="0">
              <a:solidFill>
                <a:schemeClr val="bg1"/>
              </a:solidFill>
            </a:endParaRPr>
          </a:p>
          <a:p>
            <a:r>
              <a:rPr lang="fi-FI" sz="1400" b="1" dirty="0">
                <a:solidFill>
                  <a:schemeClr val="bg1"/>
                </a:solidFill>
              </a:rPr>
              <a:t>Lyhytaikainen asuminen  (tilapäishoito):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>
                <a:solidFill>
                  <a:schemeClr val="bg1"/>
                </a:solidFill>
              </a:rPr>
              <a:t>Lyhytaikaisen asumisen paikkoja eteläiselle ja keskeiselle alueelle kaikille ikäryhmille 5 paikkaa </a:t>
            </a:r>
            <a:r>
              <a:rPr lang="fi-FI" sz="1400" dirty="0" smtClean="0">
                <a:solidFill>
                  <a:schemeClr val="bg1"/>
                </a:solidFill>
              </a:rPr>
              <a:t>syksyllä-24</a:t>
            </a:r>
            <a:endParaRPr lang="fi-FI" sz="1400" dirty="0">
              <a:solidFill>
                <a:schemeClr val="bg1"/>
              </a:solidFill>
            </a:endParaRPr>
          </a:p>
          <a:p>
            <a:endParaRPr lang="fi-FI" sz="14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smtClean="0">
                <a:solidFill>
                  <a:schemeClr val="bg1"/>
                </a:solidFill>
              </a:rPr>
              <a:t> Esitetty </a:t>
            </a:r>
            <a:r>
              <a:rPr lang="fi-FI" sz="1400" dirty="0">
                <a:solidFill>
                  <a:schemeClr val="bg1"/>
                </a:solidFill>
              </a:rPr>
              <a:t>panostusta TUSO-ohjelmassa palveluverkon  kehittämiseen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400" b="1" dirty="0">
              <a:solidFill>
                <a:schemeClr val="bg1"/>
              </a:solidFill>
            </a:endParaRPr>
          </a:p>
          <a:p>
            <a:r>
              <a:rPr lang="fi-FI" sz="1400" b="1" dirty="0">
                <a:solidFill>
                  <a:schemeClr val="bg1"/>
                </a:solidFill>
              </a:rPr>
              <a:t>Päiväaikainen toiminta: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>
                <a:solidFill>
                  <a:schemeClr val="bg1"/>
                </a:solidFill>
              </a:rPr>
              <a:t>Esitetty TUSO-toimenpiteenä panostusta </a:t>
            </a:r>
            <a:r>
              <a:rPr lang="fi-FI" sz="1400" dirty="0" err="1">
                <a:solidFill>
                  <a:schemeClr val="bg1"/>
                </a:solidFill>
              </a:rPr>
              <a:t>avo</a:t>
            </a:r>
            <a:r>
              <a:rPr lang="fi-FI" sz="1400" dirty="0">
                <a:solidFill>
                  <a:schemeClr val="bg1"/>
                </a:solidFill>
              </a:rPr>
              <a:t>- ja tuetun työn ohjaukseen</a:t>
            </a:r>
          </a:p>
        </p:txBody>
      </p:sp>
    </p:spTree>
    <p:extLst>
      <p:ext uri="{BB962C8B-B14F-4D97-AF65-F5344CB8AC3E}">
        <p14:creationId xmlns:p14="http://schemas.microsoft.com/office/powerpoint/2010/main" val="2513167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fi-FI" b="1" dirty="0"/>
              <a:t>Turvallisuus ja laatu</a:t>
            </a:r>
            <a:endParaRPr lang="en-US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341000-181C-FFE4-279D-E13BACFFFBE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2745" y="1404000"/>
            <a:ext cx="35475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 dirty="0">
                <a:solidFill>
                  <a:schemeClr val="accent4"/>
                </a:solidFill>
              </a:rPr>
              <a:t>VAARATAPAHTUMA ILMOITUSTEN MÄÄRÄ</a:t>
            </a:r>
            <a:endParaRPr lang="en-US" b="1" dirty="0">
              <a:solidFill>
                <a:schemeClr val="accent4"/>
              </a:solidFill>
            </a:endParaRPr>
          </a:p>
        </p:txBody>
      </p:sp>
      <p:graphicFrame>
        <p:nvGraphicFramePr>
          <p:cNvPr id="21" name="Chart 20" descr="Taulukko Vaaratapahtumailmoitusten määrä &#10;Tammikuu-Huhtikuu 2024 584&#10;Tammikuu-Huhtikuu 2025 &#10;Toukokuu-Elokuu 2024&#10;Toukokuu-Elokuu 2025&#10;Syyskuu-Joulukuu 2024 &#10;Syyskuu- Joulukuu 2025">
            <a:extLst>
              <a:ext uri="{FF2B5EF4-FFF2-40B4-BE49-F238E27FC236}">
                <a16:creationId xmlns:a16="http://schemas.microsoft.com/office/drawing/2014/main" id="{DD1ABEA8-8205-4BAF-855E-E98DD2C78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91236131"/>
              </p:ext>
            </p:extLst>
          </p:nvPr>
        </p:nvGraphicFramePr>
        <p:xfrm>
          <a:off x="1231513" y="1991107"/>
          <a:ext cx="3476262" cy="2508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FE1AA84C-7EC8-7698-DC09-EB21BB8A040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53431" y="1404000"/>
            <a:ext cx="38865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 dirty="0">
                <a:solidFill>
                  <a:srgbClr val="85C598"/>
                </a:solidFill>
              </a:rPr>
              <a:t>VAARATAPAHTUMA ILMOITUKSET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63BB00E-B100-20C4-4F1F-F3506D86FFA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68849" y="1900734"/>
            <a:ext cx="11675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Läheltä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piti</a:t>
            </a: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EB44F62-BE3B-706E-8C54-2AF0B9761D41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928495" y="2232000"/>
            <a:ext cx="797442" cy="79744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15,9%</a:t>
            </a:r>
            <a:endParaRPr kumimoji="0" lang="sv-SE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6741B39-A369-481D-22F4-5FC5EAC919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55209" y="1777623"/>
            <a:ext cx="1308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Tapahtui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asiakkaalle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83AD214-6BF9-1248-6A94-4C2E56028DC8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73628" y="2232000"/>
            <a:ext cx="797442" cy="79744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73,5%</a:t>
            </a:r>
            <a:endParaRPr kumimoji="0" lang="sv-SE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B84CF5B-7D9B-D4F8-643D-8A00D891F2D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407555" y="1777623"/>
            <a:ext cx="12783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Muut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havainnot</a:t>
            </a: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D75A41B4-F661-4150-FF62-502B0F61E153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642361" y="2232000"/>
            <a:ext cx="797442" cy="79744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10,5%</a:t>
            </a:r>
            <a:endParaRPr kumimoji="0" lang="sv-SE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CE194F8-3826-7464-B418-4A99BDCB67E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60727" y="3146920"/>
            <a:ext cx="13811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Kohtalainen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haitta</a:t>
            </a: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48B9F05E-EC79-653F-9120-7B9325000E98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27216" y="3672000"/>
            <a:ext cx="797442" cy="79744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27,7%</a:t>
            </a:r>
            <a:endParaRPr kumimoji="0" lang="sv-SE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A081AF7-8187-E71A-F804-972BA558E2E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913818" y="3157544"/>
            <a:ext cx="1167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Vakava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haitta</a:t>
            </a: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884B7891-711E-A55C-9C0F-428A67FA2E39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085505" y="3672000"/>
            <a:ext cx="797442" cy="7974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5,5%</a:t>
            </a:r>
            <a:endParaRPr kumimoji="0" lang="sv-SE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EA9B04F-2CE8-40E9-87C6-7E8526A045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36924" y="1404000"/>
            <a:ext cx="35550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>
                <a:solidFill>
                  <a:schemeClr val="accent4"/>
                </a:solidFill>
              </a:rPr>
              <a:t>YLEISIMMÄT ILMOITUSTYYPIT HENKILÖKUNTA: </a:t>
            </a:r>
            <a:endParaRPr lang="en-US" sz="1400" b="1" dirty="0">
              <a:solidFill>
                <a:schemeClr val="accent4"/>
              </a:solidFill>
            </a:endParaRP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718698" y="2037098"/>
            <a:ext cx="3416127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fi-FI" sz="1600" dirty="0" smtClean="0">
                <a:solidFill>
                  <a:schemeClr val="bg1"/>
                </a:solidFill>
                <a:cs typeface="Arial"/>
              </a:rPr>
              <a:t>Väkivalta 37,9%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dirty="0" smtClean="0">
                <a:solidFill>
                  <a:schemeClr val="bg1"/>
                </a:solidFill>
              </a:rPr>
              <a:t>Lääke- </a:t>
            </a:r>
            <a:r>
              <a:rPr lang="fi-FI" sz="1600" dirty="0">
                <a:solidFill>
                  <a:schemeClr val="bg1"/>
                </a:solidFill>
              </a:rPr>
              <a:t>ja </a:t>
            </a:r>
            <a:r>
              <a:rPr lang="fi-FI" sz="1600" dirty="0" smtClean="0">
                <a:solidFill>
                  <a:schemeClr val="bg1"/>
                </a:solidFill>
              </a:rPr>
              <a:t>nestehoito 25,5%</a:t>
            </a:r>
          </a:p>
          <a:p>
            <a:pPr marL="342900" indent="-342900">
              <a:buAutoNum type="arabicPeriod"/>
            </a:pPr>
            <a:r>
              <a:rPr lang="fi-FI" sz="1600" dirty="0" smtClean="0">
                <a:solidFill>
                  <a:schemeClr val="bg1"/>
                </a:solidFill>
                <a:cs typeface="Arial"/>
              </a:rPr>
              <a:t>Tapaturma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, </a:t>
            </a:r>
            <a:r>
              <a:rPr lang="fi-FI" sz="1600" dirty="0" smtClean="0">
                <a:solidFill>
                  <a:schemeClr val="bg1"/>
                </a:solidFill>
                <a:cs typeface="Arial"/>
              </a:rPr>
              <a:t>onnettomuus 18,7%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dirty="0" smtClean="0">
                <a:solidFill>
                  <a:schemeClr val="bg1"/>
                </a:solidFill>
                <a:cs typeface="Arial"/>
              </a:rPr>
              <a:t>Muu tyyppi 12,8%</a:t>
            </a:r>
          </a:p>
          <a:p>
            <a:pPr marL="342900" indent="-342900">
              <a:buAutoNum type="arabicPeriod"/>
            </a:pPr>
            <a:r>
              <a:rPr lang="fi-FI" sz="1600" dirty="0" smtClean="0">
                <a:solidFill>
                  <a:schemeClr val="bg1"/>
                </a:solidFill>
                <a:cs typeface="Arial"/>
              </a:rPr>
              <a:t>Ei tiedossa 2,8%</a:t>
            </a:r>
            <a:endParaRPr lang="fi-FI" sz="16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DFFB56-B560-4117-8AD4-5DE69416041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17705" y="4500000"/>
            <a:ext cx="17467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 dirty="0">
                <a:solidFill>
                  <a:schemeClr val="accent4"/>
                </a:solidFill>
              </a:rPr>
              <a:t>ASIAKKAIDEN TEKEMÄT VAARATAPAHTUMA-ILMOITUKSET MÄÄRÄ (VERTAUS AIK. KAUTEEN)</a:t>
            </a:r>
            <a:endParaRPr lang="en-US" sz="1200" b="1" dirty="0">
              <a:solidFill>
                <a:schemeClr val="accent4"/>
              </a:solidFill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79999" y="5796000"/>
            <a:ext cx="180000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000" dirty="0">
                <a:solidFill>
                  <a:schemeClr val="bg1"/>
                </a:solidFill>
              </a:rPr>
              <a:t> </a:t>
            </a:r>
            <a:r>
              <a:rPr lang="fi-FI" sz="4000" dirty="0" smtClean="0">
                <a:solidFill>
                  <a:schemeClr val="bg1"/>
                </a:solidFill>
              </a:rPr>
              <a:t>1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EB88840-D611-4EDE-B010-D3B120C249B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07774" y="4500000"/>
            <a:ext cx="1746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 dirty="0">
                <a:solidFill>
                  <a:schemeClr val="accent4"/>
                </a:solidFill>
              </a:rPr>
              <a:t>YHTEYDENOTOT POTILASASIA-VASTAAVILLE (KPL)</a:t>
            </a:r>
            <a:endParaRPr lang="en-US" sz="1200" b="1" dirty="0">
              <a:solidFill>
                <a:schemeClr val="accent4"/>
              </a:solidFill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64500" y="5796000"/>
            <a:ext cx="180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000" dirty="0">
                <a:solidFill>
                  <a:schemeClr val="bg1"/>
                </a:solidFill>
              </a:rPr>
              <a:t>0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4108C14-3F8F-405D-913F-76EA08CF95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97842" y="4500000"/>
            <a:ext cx="1746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 dirty="0">
                <a:solidFill>
                  <a:schemeClr val="accent4"/>
                </a:solidFill>
              </a:rPr>
              <a:t>YHTEYDENOTOT SOSIAALIASIA-VASTAAVILLE (KPL)</a:t>
            </a:r>
            <a:endParaRPr lang="en-US" sz="1200" b="1" dirty="0">
              <a:solidFill>
                <a:schemeClr val="accent4"/>
              </a:solidFill>
            </a:endParaRPr>
          </a:p>
        </p:txBody>
      </p:sp>
      <p:sp>
        <p:nvSpPr>
          <p:cNvPr id="7" name="TextBox 6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64500" y="5796000"/>
            <a:ext cx="18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</a:rPr>
              <a:t>0</a:t>
            </a:r>
            <a:endParaRPr lang="fi-FI" sz="48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8732BD0-FF98-459F-9A88-807176C5ECC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500000"/>
            <a:ext cx="3827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>
                <a:solidFill>
                  <a:schemeClr val="accent4"/>
                </a:solidFill>
              </a:rPr>
              <a:t>KORJAAVAT TOIMENPITEET</a:t>
            </a:r>
            <a:endParaRPr lang="en-US" sz="1400" b="1" dirty="0">
              <a:solidFill>
                <a:schemeClr val="accent4"/>
              </a:solidFill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805532"/>
            <a:ext cx="3827092" cy="19389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bg1"/>
                </a:solidFill>
                <a:cs typeface="Arial"/>
              </a:rPr>
              <a:t>Keskustelut henkilökunnan kanssa </a:t>
            </a:r>
            <a:r>
              <a:rPr lang="fi-FI" sz="1200" dirty="0" err="1">
                <a:solidFill>
                  <a:schemeClr val="bg1"/>
                </a:solidFill>
                <a:cs typeface="Arial"/>
              </a:rPr>
              <a:t>Haiprojen</a:t>
            </a:r>
            <a:r>
              <a:rPr lang="fi-FI" sz="1200" dirty="0">
                <a:solidFill>
                  <a:schemeClr val="bg1"/>
                </a:solidFill>
                <a:cs typeface="Arial"/>
              </a:rPr>
              <a:t> ja asiakasyhteydenottojen </a:t>
            </a:r>
            <a:r>
              <a:rPr lang="fi-FI" sz="1200" dirty="0" smtClean="0">
                <a:solidFill>
                  <a:schemeClr val="bg1"/>
                </a:solidFill>
                <a:cs typeface="Arial"/>
              </a:rPr>
              <a:t>perusteella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 smtClean="0">
                <a:solidFill>
                  <a:schemeClr val="bg1"/>
                </a:solidFill>
                <a:cs typeface="Arial"/>
              </a:rPr>
              <a:t>Keskusteluita omavalvonnan kanssa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 smtClean="0">
                <a:solidFill>
                  <a:schemeClr val="bg1"/>
                </a:solidFill>
                <a:cs typeface="Arial"/>
              </a:rPr>
              <a:t>Riittävän henkilöstömäärän turvaaminen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 smtClean="0">
                <a:solidFill>
                  <a:schemeClr val="bg1"/>
                </a:solidFill>
                <a:cs typeface="Arial"/>
              </a:rPr>
              <a:t>Osaamiskeskuksen </a:t>
            </a:r>
            <a:r>
              <a:rPr lang="fi-FI" sz="1200" dirty="0" smtClean="0">
                <a:solidFill>
                  <a:schemeClr val="bg1"/>
                </a:solidFill>
                <a:cs typeface="Arial"/>
              </a:rPr>
              <a:t>vaativan moniammatillisen asiantuntijaryhmän ja kuntoutusohjaajien </a:t>
            </a:r>
            <a:r>
              <a:rPr lang="fi-FI" sz="1200" dirty="0" smtClean="0">
                <a:solidFill>
                  <a:schemeClr val="bg1"/>
                </a:solidFill>
                <a:cs typeface="Arial"/>
              </a:rPr>
              <a:t>tuki</a:t>
            </a:r>
            <a:endParaRPr lang="fi-FI" sz="1200" dirty="0" smtClean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 err="1" smtClean="0">
                <a:solidFill>
                  <a:schemeClr val="bg1"/>
                </a:solidFill>
              </a:rPr>
              <a:t>Avekki</a:t>
            </a:r>
            <a:r>
              <a:rPr lang="fi-FI" sz="1200" dirty="0" smtClean="0">
                <a:solidFill>
                  <a:schemeClr val="bg1"/>
                </a:solidFill>
              </a:rPr>
              <a:t> koulutukset henkilökunnalle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bg1"/>
                </a:solidFill>
              </a:rPr>
              <a:t>A</a:t>
            </a:r>
            <a:r>
              <a:rPr lang="fi-FI" sz="1200" dirty="0" smtClean="0">
                <a:solidFill>
                  <a:schemeClr val="bg1"/>
                </a:solidFill>
              </a:rPr>
              <a:t>nnosjakelupussit kilpailutuksessa asumisyksiköihin; tilanne </a:t>
            </a:r>
            <a:r>
              <a:rPr lang="fi-FI" sz="1200" dirty="0" smtClean="0">
                <a:solidFill>
                  <a:schemeClr val="bg1"/>
                </a:solidFill>
              </a:rPr>
              <a:t>auki; kilpailutus</a:t>
            </a:r>
            <a:endParaRPr lang="fi-FI" sz="1200" dirty="0" smtClean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 smtClean="0">
                <a:solidFill>
                  <a:schemeClr val="bg1"/>
                </a:solidFill>
              </a:rPr>
              <a:t>  </a:t>
            </a:r>
            <a:r>
              <a:rPr lang="fi-FI" sz="1200" dirty="0">
                <a:solidFill>
                  <a:schemeClr val="bg1"/>
                </a:solidFill>
              </a:rPr>
              <a:t>Lääkehoidon prosessit yksiköissä kehitystyö </a:t>
            </a:r>
            <a:r>
              <a:rPr lang="fi-FI" sz="1200" dirty="0" smtClean="0">
                <a:solidFill>
                  <a:schemeClr val="bg1"/>
                </a:solidFill>
              </a:rPr>
              <a:t>2024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551F501-62B8-225D-FD9D-A91FA8B3EE0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03118" y="124223"/>
            <a:ext cx="613741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Asuminen ja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päiväaikainen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toiminta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vammaispalvelut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5-8.2024 </a:t>
            </a: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1029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692000" y="432000"/>
            <a:ext cx="9327754" cy="774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b="1" dirty="0"/>
              <a:t>Asiakaskokemus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7EEA3D7-3A07-A0AB-613C-113F2697415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1450989"/>
            <a:ext cx="38698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</a:rPr>
              <a:t>Asiakaspalautteiden määrä = </a:t>
            </a:r>
            <a:r>
              <a:rPr lang="fi-FI" sz="1600" dirty="0" smtClean="0">
                <a:solidFill>
                  <a:schemeClr val="bg1"/>
                </a:solidFill>
              </a:rPr>
              <a:t>87</a:t>
            </a:r>
            <a:endParaRPr lang="fi-FI" sz="1600" dirty="0">
              <a:solidFill>
                <a:schemeClr val="bg1"/>
              </a:solidFill>
            </a:endParaRPr>
          </a:p>
        </p:txBody>
      </p:sp>
      <p:cxnSp>
        <p:nvCxnSpPr>
          <p:cNvPr id="10" name="Straight Arrow Connector 9" descr="NPS luku. NPS voi vaihdella miinus 100 ja +100 välillä. Yleisesti yli 50 lukua pidetään hyvänä. Tulos"/>
          <p:cNvCxnSpPr>
            <a:cxnSpLocks/>
          </p:cNvCxnSpPr>
          <p:nvPr/>
        </p:nvCxnSpPr>
        <p:spPr>
          <a:xfrm flipV="1">
            <a:off x="4916026" y="4072024"/>
            <a:ext cx="544881" cy="277345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10130" y="4495629"/>
            <a:ext cx="1837866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000" dirty="0" smtClean="0">
                <a:solidFill>
                  <a:schemeClr val="bg1"/>
                </a:solidFill>
              </a:rPr>
              <a:t>67(51)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BAD7D48-995A-4DAC-99EC-BDFB3519D4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467876" y="1930827"/>
            <a:ext cx="20916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Minulle jäi tunne, että minusta välitettiin kokonaisvaltaisesti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3076893-3965-A9F5-71DC-9AFB69D8C34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94530" y="191027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</a:rPr>
              <a:t>4,56</a:t>
            </a:r>
            <a:r>
              <a:rPr kumimoji="0" lang="fi-FI" altLang="ko-KR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</a:rPr>
              <a:t> (</a:t>
            </a:r>
            <a:r>
              <a:rPr lang="fi-FI" altLang="ko-KR" sz="1400" b="1" dirty="0" smtClean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4,29</a:t>
            </a:r>
            <a:r>
              <a:rPr kumimoji="0" lang="fi-FI" altLang="ko-KR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1B94961-5594-4A51-9CB2-F4AF987BDE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3133275"/>
            <a:ext cx="1474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Sain apua, kun sitä tarvitsin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1D88CC4-C0E5-8029-948F-3D924DE9266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858530" y="307155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kumimoji="0" lang="fi-FI" altLang="ko-KR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</a:rPr>
              <a:t>4,45</a:t>
            </a:r>
          </a:p>
          <a:p>
            <a:pPr lvl="0" algn="ctr">
              <a:defRPr/>
            </a:pPr>
            <a:r>
              <a:rPr kumimoji="0" lang="fi-FI" altLang="ko-KR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</a:rPr>
              <a:t>(</a:t>
            </a:r>
            <a:r>
              <a:rPr lang="fi-FI" altLang="ko-KR" sz="1200" b="1" noProof="0" dirty="0" smtClean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4,39</a:t>
            </a:r>
            <a:r>
              <a:rPr kumimoji="0" lang="fi-FI" altLang="ko-KR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</a:rPr>
              <a:t>)</a:t>
            </a:r>
            <a:endParaRPr kumimoji="0" lang="ko-KR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1669A93-17DC-4CCD-AD10-F077F101D28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4283627"/>
            <a:ext cx="159551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 dirty="0">
                <a:solidFill>
                  <a:prstClr val="white"/>
                </a:solidFill>
                <a:cs typeface="Arial" pitchFamily="34" charset="0"/>
              </a:rPr>
              <a:t>Koin oloni turvalliseksi </a:t>
            </a:r>
            <a:r>
              <a:rPr lang="fi-FI" altLang="ko-KR" sz="1400" b="1" dirty="0" smtClean="0">
                <a:solidFill>
                  <a:prstClr val="white"/>
                </a:solidFill>
                <a:cs typeface="Arial" pitchFamily="34" charset="0"/>
              </a:rPr>
              <a:t>palvelun </a:t>
            </a:r>
            <a:r>
              <a:rPr lang="fi-FI" altLang="ko-KR" sz="1400" b="1" dirty="0">
                <a:solidFill>
                  <a:prstClr val="white"/>
                </a:solidFill>
                <a:cs typeface="Arial" pitchFamily="34" charset="0"/>
              </a:rPr>
              <a:t>aikana</a:t>
            </a:r>
            <a:endParaRPr lang="ko-KR" altLang="en-US" sz="1400" b="1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6204780-8918-7E28-EF24-33A098050C2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858530" y="434936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4,29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</a:t>
            </a:r>
            <a:r>
              <a:rPr lang="fi-FI" altLang="ko-KR" sz="1400" b="1" dirty="0" smtClean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4,35</a:t>
            </a:r>
            <a:r>
              <a:rPr kumimoji="0" lang="fi-FI" altLang="ko-KR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8407C80-24AA-4293-BCBB-101A9BB2775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5619583"/>
            <a:ext cx="24540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Hoitoani / Asiaani koskevat päätökset tehtiin yhteistyössä kanssani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6B02038-84D0-15A1-9AF5-55536698AED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94530" y="55658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4,33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(4,17)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41D659-D5EB-45E0-B553-915B20B2B61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33932" y="1919006"/>
            <a:ext cx="1753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ko-KR" sz="1400" b="1" dirty="0" err="1">
                <a:solidFill>
                  <a:prstClr val="white"/>
                </a:solidFill>
                <a:cs typeface="Arial" pitchFamily="34" charset="0"/>
              </a:rPr>
              <a:t>Tiedän</a:t>
            </a:r>
            <a:r>
              <a:rPr lang="en-US" altLang="ko-KR" sz="1400" b="1" dirty="0">
                <a:solidFill>
                  <a:prstClr val="white"/>
                </a:solidFill>
                <a:cs typeface="Arial" pitchFamily="34" charset="0"/>
              </a:rPr>
              <a:t>, </a:t>
            </a:r>
            <a:r>
              <a:rPr lang="en-US" altLang="ko-KR" sz="1400" b="1" dirty="0" err="1">
                <a:solidFill>
                  <a:prstClr val="white"/>
                </a:solidFill>
                <a:cs typeface="Arial" pitchFamily="34" charset="0"/>
              </a:rPr>
              <a:t>miten</a:t>
            </a:r>
            <a:r>
              <a:rPr lang="en-US" altLang="ko-KR" sz="1400" b="1" dirty="0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altLang="ko-KR" sz="1400" b="1" dirty="0" err="1" smtClean="0">
                <a:solidFill>
                  <a:prstClr val="white"/>
                </a:solidFill>
                <a:cs typeface="Arial" pitchFamily="34" charset="0"/>
              </a:rPr>
              <a:t>palveluni</a:t>
            </a:r>
            <a:r>
              <a:rPr lang="en-US" altLang="ko-KR" sz="1400" b="1" dirty="0" smtClean="0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prstClr val="white"/>
                </a:solidFill>
                <a:cs typeface="Arial" pitchFamily="34" charset="0"/>
              </a:rPr>
              <a:t>jatkuu</a:t>
            </a:r>
            <a:endParaRPr lang="ko-KR" altLang="en-US" sz="1400" b="1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9A9C7A8-B571-D3D1-B786-211ADEA626F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06530" y="1910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b="1" noProof="0" dirty="0" smtClean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4,20</a:t>
            </a:r>
            <a:r>
              <a:rPr kumimoji="0" lang="fi-FI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 </a:t>
            </a:r>
            <a:r>
              <a:rPr kumimoji="0" lang="fi-FI" altLang="ko-KR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</a:t>
            </a:r>
            <a:r>
              <a:rPr lang="fi-FI" altLang="ko-KR" sz="1400" b="1" dirty="0" smtClean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5</a:t>
            </a:r>
            <a:r>
              <a:rPr kumimoji="0" lang="fi-FI" altLang="ko-KR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FCF7D71-72D7-452E-9131-3D6608B10E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32690" y="2981128"/>
            <a:ext cx="175293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 dirty="0">
                <a:solidFill>
                  <a:prstClr val="white"/>
                </a:solidFill>
                <a:cs typeface="Arial" pitchFamily="34" charset="0"/>
              </a:rPr>
              <a:t>Saamani tieto </a:t>
            </a:r>
            <a:r>
              <a:rPr lang="fi-FI" altLang="ko-KR" sz="1400" b="1" dirty="0" smtClean="0">
                <a:solidFill>
                  <a:prstClr val="white"/>
                </a:solidFill>
                <a:cs typeface="Arial" pitchFamily="34" charset="0"/>
              </a:rPr>
              <a:t>palvelusta </a:t>
            </a:r>
            <a:r>
              <a:rPr lang="fi-FI" altLang="ko-KR" sz="1400" b="1" dirty="0">
                <a:solidFill>
                  <a:prstClr val="white"/>
                </a:solidFill>
                <a:cs typeface="Arial" pitchFamily="34" charset="0"/>
              </a:rPr>
              <a:t>oli ymmärrettävää</a:t>
            </a:r>
            <a:endParaRPr lang="ko-KR" altLang="en-US" sz="1400" b="1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EDF535F-4772-3C32-C844-99939B85E78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42530" y="307458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b="1" noProof="0" dirty="0" smtClean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4,44</a:t>
            </a:r>
            <a:r>
              <a:rPr kumimoji="0" lang="fi-FI" altLang="ko-KR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(3,67</a:t>
            </a:r>
            <a:r>
              <a:rPr lang="fi-FI" altLang="ko-KR" sz="1400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BC08923-E0CE-4B2B-B27D-018A01C391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20224" y="4364949"/>
            <a:ext cx="18378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 dirty="0">
                <a:solidFill>
                  <a:prstClr val="white"/>
                </a:solidFill>
                <a:cs typeface="Arial" pitchFamily="34" charset="0"/>
              </a:rPr>
              <a:t>Koin saamani </a:t>
            </a:r>
            <a:r>
              <a:rPr lang="fi-FI" altLang="ko-KR" sz="1400" b="1" dirty="0" smtClean="0">
                <a:solidFill>
                  <a:prstClr val="white"/>
                </a:solidFill>
                <a:cs typeface="Arial" pitchFamily="34" charset="0"/>
              </a:rPr>
              <a:t>palvelun </a:t>
            </a:r>
            <a:r>
              <a:rPr lang="fi-FI" altLang="ko-KR" sz="1400" b="1" dirty="0">
                <a:solidFill>
                  <a:prstClr val="white"/>
                </a:solidFill>
                <a:cs typeface="Arial" pitchFamily="34" charset="0"/>
              </a:rPr>
              <a:t>hyödylliseksi</a:t>
            </a:r>
            <a:endParaRPr lang="ko-KR" altLang="en-US" sz="1400" b="1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75ACB099-9EDF-7CE0-8154-0CBB2A3279B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42530" y="431432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b="1" dirty="0" smtClean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4,68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</a:t>
            </a:r>
            <a:r>
              <a:rPr lang="fi-FI" altLang="ko-KR" sz="1400" b="1" noProof="0" dirty="0" smtClean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4,44</a:t>
            </a:r>
            <a:r>
              <a:rPr kumimoji="0" lang="fi-FI" altLang="ko-KR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434518C-5B60-43FF-8CCA-BF6FC2AFFE1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75308" y="5621594"/>
            <a:ext cx="16954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 dirty="0">
                <a:solidFill>
                  <a:prstClr val="white"/>
                </a:solidFill>
                <a:cs typeface="Arial" pitchFamily="34" charset="0"/>
              </a:rPr>
              <a:t>Sain </a:t>
            </a:r>
            <a:r>
              <a:rPr lang="fi-FI" altLang="ko-KR" sz="1400" b="1" dirty="0" smtClean="0">
                <a:solidFill>
                  <a:prstClr val="white"/>
                </a:solidFill>
                <a:cs typeface="Arial" pitchFamily="34" charset="0"/>
              </a:rPr>
              <a:t>palvelua </a:t>
            </a:r>
            <a:r>
              <a:rPr lang="fi-FI" altLang="ko-KR" sz="1400" b="1" dirty="0">
                <a:solidFill>
                  <a:prstClr val="white"/>
                </a:solidFill>
                <a:cs typeface="Arial" pitchFamily="34" charset="0"/>
              </a:rPr>
              <a:t>äidinkielelläni</a:t>
            </a:r>
            <a:endParaRPr lang="ko-KR" altLang="en-US" sz="1400" b="1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87DE74A3-A1B0-77B9-159C-8A5A9F6D2B8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06530" y="555405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b="1" dirty="0" smtClean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4,67</a:t>
            </a:r>
            <a:r>
              <a:rPr lang="fi-FI" altLang="ko-KR" b="1" dirty="0" smtClean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 </a:t>
            </a:r>
            <a:r>
              <a:rPr kumimoji="0" lang="fi-FI" altLang="ko-KR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</a:t>
            </a:r>
            <a:r>
              <a:rPr lang="fi-FI" altLang="ko-KR" sz="1400" b="1" dirty="0" smtClean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4,57</a:t>
            </a:r>
            <a:r>
              <a:rPr kumimoji="0" lang="fi-FI" altLang="ko-KR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11814" y="1696487"/>
            <a:ext cx="2335568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i-FI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Positiivinen </a:t>
            </a:r>
            <a:r>
              <a:rPr kumimoji="0" lang="fi-FI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palaute</a:t>
            </a:r>
            <a:endParaRPr kumimoji="0" lang="fi-FI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sz="12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Kaikista asioista pystyy keskustelemaan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sz="12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Bowling</a:t>
            </a:r>
            <a:endParaRPr lang="fi-FI" sz="1200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sz="12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Ihana henkilökunta ja hyvä yhteishenki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sz="12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Täällä on kavereita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Ilmapiiri</a:t>
            </a:r>
            <a:r>
              <a:rPr kumimoji="0" lang="fi-FI" sz="12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on rentohauska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sz="1200" baseline="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Minua</a:t>
            </a:r>
            <a:r>
              <a:rPr lang="fi-FI" sz="12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kuunnellaan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Minulla on turvallinen </a:t>
            </a:r>
            <a:r>
              <a:rPr kumimoji="0" lang="fi-FI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olo</a:t>
            </a:r>
            <a:endParaRPr kumimoji="0" lang="fi-FI" sz="12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i-FI" sz="12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</a:t>
            </a:r>
            <a:r>
              <a:rPr lang="fi-FI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12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</a:t>
            </a:r>
            <a:endParaRPr lang="fi-FI" sz="1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i-FI" sz="12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i-FI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Negatiivinen </a:t>
            </a:r>
            <a:r>
              <a:rPr kumimoji="0" lang="fi-FI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palaute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sz="12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Mycket</a:t>
            </a:r>
            <a:r>
              <a:rPr lang="fi-FI" sz="12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12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oljud</a:t>
            </a:r>
            <a:endParaRPr lang="fi-FI" sz="1200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EB1D047-C9CB-4437-88D9-F93983DDD5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40030" y="480340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 dirty="0">
                <a:solidFill>
                  <a:schemeClr val="accent4"/>
                </a:solidFill>
              </a:rPr>
              <a:t>MUISTUTUKSET (LKM)</a:t>
            </a:r>
            <a:endParaRPr lang="en-US" sz="1400" b="1" dirty="0">
              <a:solidFill>
                <a:schemeClr val="accent4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A20A6C0-EDDE-42C8-BDA7-EB925829631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382135" y="480340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 dirty="0">
                <a:solidFill>
                  <a:schemeClr val="accent4"/>
                </a:solidFill>
              </a:rPr>
              <a:t>KANTELUT (LKM)</a:t>
            </a:r>
            <a:endParaRPr lang="en-US" sz="1400" b="1" dirty="0">
              <a:solidFill>
                <a:schemeClr val="accent4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6BD818E-6842-A61B-EF79-BA01344E4D6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03118" y="124223"/>
            <a:ext cx="613741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Asuminen ja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päiväaikainen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toiminta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vammaispalvelut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5-8.2024 </a:t>
            </a: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8321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fi-FI" b="1" dirty="0"/>
              <a:t>Osallisuus</a:t>
            </a:r>
            <a:endParaRPr lang="fi-FI" sz="3600" b="1" dirty="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8379D77-77AE-402C-9C6E-78C8903EFDF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  <a:latin typeface="+mj-lt"/>
              </a:rPr>
              <a:t>Miten tuetaan asiakkaiden ja läheisten osallisuutta palveluiden suunnittelussa, toteutuksessa ja arvioinnissa?</a:t>
            </a:r>
            <a:endParaRPr lang="en-US" sz="1600" b="1" dirty="0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2340460"/>
            <a:ext cx="5500857" cy="206210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b="1" dirty="0">
                <a:solidFill>
                  <a:schemeClr val="bg1"/>
                </a:solidFill>
                <a:cs typeface="Arial"/>
              </a:rPr>
              <a:t>Yhteistyö omaisten kanssa</a:t>
            </a:r>
            <a:endParaRPr lang="en-US" sz="1600" dirty="0">
              <a:solidFill>
                <a:srgbClr val="213A8F"/>
              </a:solidFill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b="1" dirty="0" smtClean="0">
                <a:solidFill>
                  <a:schemeClr val="bg1"/>
                </a:solidFill>
                <a:cs typeface="Arial"/>
              </a:rPr>
              <a:t>Vammaisneuvoston säännölliset kokoukset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b="1" dirty="0" smtClean="0">
                <a:solidFill>
                  <a:schemeClr val="bg1"/>
                </a:solidFill>
                <a:cs typeface="Arial"/>
              </a:rPr>
              <a:t>Omaisjärjestöjen tapaamiset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b="1" dirty="0" err="1" smtClean="0">
                <a:solidFill>
                  <a:schemeClr val="bg1"/>
                </a:solidFill>
                <a:cs typeface="Arial"/>
              </a:rPr>
              <a:t>Asumis</a:t>
            </a:r>
            <a:r>
              <a:rPr lang="fi-FI" sz="1600" b="1" dirty="0" smtClean="0">
                <a:solidFill>
                  <a:schemeClr val="bg1"/>
                </a:solidFill>
                <a:cs typeface="Arial"/>
              </a:rPr>
              <a:t>- </a:t>
            </a:r>
            <a:r>
              <a:rPr lang="fi-FI" sz="1600" b="1" dirty="0">
                <a:solidFill>
                  <a:schemeClr val="bg1"/>
                </a:solidFill>
                <a:cs typeface="Arial"/>
              </a:rPr>
              <a:t>ja </a:t>
            </a:r>
            <a:r>
              <a:rPr lang="fi-FI" sz="1600" b="1" dirty="0" smtClean="0">
                <a:solidFill>
                  <a:schemeClr val="bg1"/>
                </a:solidFill>
                <a:cs typeface="Arial"/>
              </a:rPr>
              <a:t>muuttovalmennus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b="1" dirty="0" smtClean="0">
                <a:solidFill>
                  <a:schemeClr val="bg1"/>
                </a:solidFill>
                <a:cs typeface="Arial"/>
              </a:rPr>
              <a:t>Osallistaminen </a:t>
            </a:r>
            <a:r>
              <a:rPr lang="fi-FI" sz="1600" b="1" dirty="0" smtClean="0">
                <a:solidFill>
                  <a:schemeClr val="bg1"/>
                </a:solidFill>
                <a:cs typeface="Arial"/>
              </a:rPr>
              <a:t>palveluyksikkökohtaisen palvelun toteuttamissuunnitelman laatimiseen, sis</a:t>
            </a:r>
            <a:r>
              <a:rPr lang="fi-FI" sz="1600" b="1" dirty="0" smtClean="0">
                <a:solidFill>
                  <a:schemeClr val="bg1"/>
                </a:solidFill>
                <a:cs typeface="Arial"/>
              </a:rPr>
              <a:t>. asiakkaan </a:t>
            </a:r>
            <a:r>
              <a:rPr lang="fi-FI" sz="1600" b="1" dirty="0" smtClean="0">
                <a:solidFill>
                  <a:schemeClr val="bg1"/>
                </a:solidFill>
                <a:cs typeface="Arial"/>
              </a:rPr>
              <a:t>IMO-suunnitelma</a:t>
            </a:r>
            <a:endParaRPr lang="fi-FI" sz="1600" dirty="0"/>
          </a:p>
          <a:p>
            <a:endParaRPr lang="fi-FI" sz="1600" b="1" dirty="0" smtClean="0">
              <a:solidFill>
                <a:schemeClr val="bg1"/>
              </a:solidFill>
              <a:cs typeface="Arial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F7E2359-18D2-4C9A-8E3A-A4B79EC011A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  <a:latin typeface="+mj-lt"/>
              </a:rPr>
              <a:t>Asiakasosallistujia, kokemusosaajia tai asiakasraati on mukana palvelujen kehittämisessä ja arvioinnissa. </a:t>
            </a:r>
            <a:endParaRPr lang="fi-FI" sz="1600" b="1" i="0" dirty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26AB64-A484-4C1D-B917-E9E104612D3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6259686"/>
            <a:ext cx="5500857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b="1" dirty="0">
                <a:solidFill>
                  <a:schemeClr val="bg1"/>
                </a:solidFill>
                <a:latin typeface="Times New Roman"/>
                <a:cs typeface="Times New Roman"/>
              </a:rPr>
              <a:t>Osittain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226EE11-9A5B-4650-9BD3-AF5C7870C72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i-FI" sz="1600" b="1" dirty="0">
                <a:solidFill>
                  <a:schemeClr val="accent4"/>
                </a:solidFill>
                <a:latin typeface="+mj-lt"/>
              </a:rPr>
              <a:t>Yhdessä sovitut teemat järjestöjen kanssa palveluiden kehittämiseen.</a:t>
            </a:r>
          </a:p>
        </p:txBody>
      </p:sp>
      <p:sp>
        <p:nvSpPr>
          <p:cNvPr id="2" name="Rectangle 1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2138621"/>
            <a:ext cx="5486400" cy="107721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 b="1" dirty="0">
                <a:solidFill>
                  <a:schemeClr val="bg1"/>
                </a:solidFill>
              </a:rPr>
              <a:t>Tilojen </a:t>
            </a:r>
            <a:r>
              <a:rPr lang="fi-FI" sz="1600" b="1" dirty="0" smtClean="0">
                <a:solidFill>
                  <a:schemeClr val="bg1"/>
                </a:solidFill>
              </a:rPr>
              <a:t>yhteiskäyttö , esim. yhdistysten järjestämä vapaa-ajan toiminta</a:t>
            </a:r>
            <a:endParaRPr lang="fi-FI" sz="1600" b="1" dirty="0" smtClean="0">
              <a:solidFill>
                <a:schemeClr val="bg1"/>
              </a:solidFill>
            </a:endParaRPr>
          </a:p>
          <a:p>
            <a:r>
              <a:rPr lang="fi-FI" sz="1600" b="1" dirty="0" err="1">
                <a:solidFill>
                  <a:schemeClr val="bg1"/>
                </a:solidFill>
                <a:cs typeface="Arial"/>
              </a:rPr>
              <a:t>Asumis</a:t>
            </a:r>
            <a:r>
              <a:rPr lang="fi-FI" sz="1600" b="1" dirty="0">
                <a:solidFill>
                  <a:schemeClr val="bg1"/>
                </a:solidFill>
                <a:cs typeface="Arial"/>
              </a:rPr>
              <a:t>- ja muuttovalmennus</a:t>
            </a:r>
            <a:endParaRPr lang="fi-FI" sz="1600" dirty="0"/>
          </a:p>
          <a:p>
            <a:endParaRPr lang="fi-FI" sz="1600" b="1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D31B4C9-4A02-4A21-93AE-949A563DD3D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  <a:latin typeface="+mj-lt"/>
              </a:rPr>
              <a:t>Tehdyt toimenpiteet palvelujen käyttäjien tekemien haitta- ja vaaratapahtumailmoitusten,</a:t>
            </a:r>
          </a:p>
          <a:p>
            <a:r>
              <a:rPr lang="fi-FI" sz="1600" b="1" dirty="0">
                <a:solidFill>
                  <a:schemeClr val="accent4"/>
                </a:solidFill>
                <a:latin typeface="+mj-lt"/>
              </a:rPr>
              <a:t>muistutusten ja kanteluiden perusteella: </a:t>
            </a:r>
          </a:p>
        </p:txBody>
      </p:sp>
      <p:sp>
        <p:nvSpPr>
          <p:cNvPr id="14" name="Rectangle 13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5144925"/>
            <a:ext cx="5486400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 b="1" dirty="0">
                <a:solidFill>
                  <a:schemeClr val="bg1"/>
                </a:solidFill>
                <a:cs typeface="Arial"/>
              </a:rPr>
              <a:t>Toimintatapojen muuttaminen tai tarkistaminen.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071DE62-BA62-D2FD-C569-9D74FBDB678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03118" y="124223"/>
            <a:ext cx="613741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Asuminen ja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päiväaikainen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toiminta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vammaispalvelut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5-8.2024 </a:t>
            </a: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6323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5505" cy="909453"/>
          </a:xfrm>
        </p:spPr>
        <p:txBody>
          <a:bodyPr/>
          <a:lstStyle/>
          <a:p>
            <a:r>
              <a:rPr lang="fi-FI" b="1" dirty="0"/>
              <a:t>Henkilöstö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7D6F18-5253-47FE-B65C-68D70B95FC2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1404000"/>
            <a:ext cx="3419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HENKILÖSTÖ</a:t>
            </a:r>
            <a:r>
              <a:rPr lang="fi-FI" b="1" baseline="0" dirty="0">
                <a:solidFill>
                  <a:schemeClr val="accent4"/>
                </a:solidFill>
              </a:rPr>
              <a:t>MÄÄRÄ</a:t>
            </a:r>
            <a:endParaRPr lang="fi-FI" b="1" dirty="0">
              <a:solidFill>
                <a:schemeClr val="accent4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138587-41C6-4D3C-902C-720B191A917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30509" y="1961388"/>
            <a:ext cx="3359348" cy="258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Henkilöstö: </a:t>
            </a:r>
            <a:r>
              <a:rPr lang="fi-FI" dirty="0" smtClean="0">
                <a:solidFill>
                  <a:schemeClr val="bg1"/>
                </a:solidFill>
              </a:rPr>
              <a:t>727</a:t>
            </a:r>
            <a:endParaRPr lang="fi-FI" dirty="0">
              <a:solidFill>
                <a:schemeClr val="bg1"/>
              </a:solidFill>
            </a:endParaRPr>
          </a:p>
          <a:p>
            <a:endParaRPr lang="fi-FI" dirty="0">
              <a:solidFill>
                <a:schemeClr val="bg1"/>
              </a:solidFill>
            </a:endParaRPr>
          </a:p>
          <a:p>
            <a:r>
              <a:rPr lang="fi-FI" dirty="0">
                <a:solidFill>
                  <a:schemeClr val="bg1"/>
                </a:solidFill>
              </a:rPr>
              <a:t>Vakinaiset: </a:t>
            </a:r>
            <a:r>
              <a:rPr lang="fi-FI" dirty="0" smtClean="0">
                <a:solidFill>
                  <a:schemeClr val="bg1"/>
                </a:solidFill>
              </a:rPr>
              <a:t>539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endParaRPr lang="fi-FI" dirty="0">
              <a:solidFill>
                <a:schemeClr val="bg1"/>
              </a:solidFill>
            </a:endParaRPr>
          </a:p>
          <a:p>
            <a:r>
              <a:rPr lang="fi-FI" dirty="0">
                <a:solidFill>
                  <a:schemeClr val="bg1"/>
                </a:solidFill>
              </a:rPr>
              <a:t>Tilapäiset: </a:t>
            </a:r>
            <a:r>
              <a:rPr lang="fi-FI" dirty="0" smtClean="0">
                <a:solidFill>
                  <a:schemeClr val="bg1"/>
                </a:solidFill>
              </a:rPr>
              <a:t>153</a:t>
            </a:r>
          </a:p>
          <a:p>
            <a:endParaRPr lang="fi-FI" dirty="0" smtClean="0">
              <a:solidFill>
                <a:schemeClr val="bg1"/>
              </a:solidFill>
            </a:endParaRPr>
          </a:p>
          <a:p>
            <a:r>
              <a:rPr lang="fi-FI" dirty="0" smtClean="0">
                <a:solidFill>
                  <a:schemeClr val="bg1"/>
                </a:solidFill>
                <a:cs typeface="Arial"/>
              </a:rPr>
              <a:t>VOV: 44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endParaRPr lang="fi-FI" dirty="0">
              <a:solidFill>
                <a:schemeClr val="bg1"/>
              </a:solidFill>
            </a:endParaRPr>
          </a:p>
          <a:p>
            <a:r>
              <a:rPr lang="fi-FI" dirty="0">
                <a:solidFill>
                  <a:schemeClr val="bg1"/>
                </a:solidFill>
              </a:rPr>
              <a:t>Avoimet </a:t>
            </a:r>
            <a:r>
              <a:rPr lang="fi-FI" dirty="0" smtClean="0">
                <a:solidFill>
                  <a:schemeClr val="bg1"/>
                </a:solidFill>
              </a:rPr>
              <a:t>vakanssit: 66</a:t>
            </a:r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339204-26BB-4952-89AE-2135805D860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76542" y="1404000"/>
            <a:ext cx="34197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</a:rPr>
              <a:t>TYÖTURVARLLISUUSILMOITUKSIA</a:t>
            </a:r>
            <a:r>
              <a:rPr lang="fi-FI" sz="1600" b="1" baseline="0" dirty="0">
                <a:solidFill>
                  <a:schemeClr val="accent4"/>
                </a:solidFill>
              </a:rPr>
              <a:t> HAIPRO-JÄRJESTELMÄN KAUTTA</a:t>
            </a:r>
            <a:endParaRPr lang="fi-FI" sz="1600" b="1" dirty="0">
              <a:solidFill>
                <a:schemeClr val="accent4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899D8F-F29C-4A8D-23F8-AFF4AA5C4F4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76541" y="2190569"/>
            <a:ext cx="3457332" cy="258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aseline="0" dirty="0">
                <a:solidFill>
                  <a:schemeClr val="bg1"/>
                </a:solidFill>
              </a:rPr>
              <a:t>Tapaturmailmoitusten määrä:</a:t>
            </a:r>
          </a:p>
          <a:p>
            <a:r>
              <a:rPr lang="fi-FI" dirty="0" smtClean="0">
                <a:solidFill>
                  <a:schemeClr val="bg1"/>
                </a:solidFill>
              </a:rPr>
              <a:t>128</a:t>
            </a:r>
            <a:endParaRPr lang="fi-FI" dirty="0">
              <a:solidFill>
                <a:schemeClr val="bg1"/>
              </a:solidFill>
            </a:endParaRPr>
          </a:p>
          <a:p>
            <a:r>
              <a:rPr lang="fi-FI" dirty="0">
                <a:solidFill>
                  <a:schemeClr val="bg1"/>
                </a:solidFill>
              </a:rPr>
              <a:t>Yleisimmät ilmoitustyypit:</a:t>
            </a:r>
          </a:p>
          <a:p>
            <a:pPr marL="342900" indent="-342900">
              <a:buAutoNum type="arabicPeriod"/>
            </a:pPr>
            <a:r>
              <a:rPr lang="fi-FI" dirty="0">
                <a:solidFill>
                  <a:schemeClr val="bg1"/>
                </a:solidFill>
              </a:rPr>
              <a:t>Uhka, tai </a:t>
            </a:r>
            <a:r>
              <a:rPr lang="fi-FI" dirty="0" smtClean="0">
                <a:solidFill>
                  <a:schemeClr val="bg1"/>
                </a:solidFill>
              </a:rPr>
              <a:t>väkivalta </a:t>
            </a:r>
            <a:r>
              <a:rPr lang="fi-FI" dirty="0" smtClean="0">
                <a:solidFill>
                  <a:schemeClr val="bg1"/>
                </a:solidFill>
              </a:rPr>
              <a:t>71,4%</a:t>
            </a:r>
            <a:endParaRPr lang="fi-FI" dirty="0" smtClean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fi-FI" dirty="0" smtClean="0">
                <a:solidFill>
                  <a:schemeClr val="bg1"/>
                </a:solidFill>
                <a:cs typeface="Arial" panose="020B0604020202020204"/>
              </a:rPr>
              <a:t>Muu vaaratyyppi </a:t>
            </a:r>
            <a:r>
              <a:rPr lang="fi-FI" dirty="0" smtClean="0">
                <a:solidFill>
                  <a:schemeClr val="bg1"/>
                </a:solidFill>
                <a:cs typeface="Arial" panose="020B0604020202020204"/>
              </a:rPr>
              <a:t>13,6 </a:t>
            </a:r>
            <a:r>
              <a:rPr lang="fi-FI" dirty="0" smtClean="0">
                <a:solidFill>
                  <a:schemeClr val="bg1"/>
                </a:solidFill>
                <a:cs typeface="Arial" panose="020B0604020202020204"/>
              </a:rPr>
              <a:t>%</a:t>
            </a:r>
          </a:p>
          <a:p>
            <a:pPr marL="342900" indent="-342900">
              <a:buAutoNum type="arabicPeriod"/>
            </a:pPr>
            <a:r>
              <a:rPr lang="fi-FI" dirty="0" smtClean="0">
                <a:solidFill>
                  <a:schemeClr val="bg1"/>
                </a:solidFill>
                <a:cs typeface="Arial" panose="020B0604020202020204"/>
              </a:rPr>
              <a:t>Akuutti, fyysinen tai henkinen stressi 3,2 %</a:t>
            </a:r>
          </a:p>
          <a:p>
            <a:pPr marL="342900" indent="-342900">
              <a:buAutoNum type="arabicPeriod"/>
            </a:pPr>
            <a:r>
              <a:rPr lang="fi-FI" dirty="0" smtClean="0">
                <a:solidFill>
                  <a:schemeClr val="bg1"/>
                </a:solidFill>
                <a:cs typeface="Arial" panose="020B0604020202020204"/>
              </a:rPr>
              <a:t>Sisäilmaan liittyvä oire 3,2 %</a:t>
            </a:r>
          </a:p>
          <a:p>
            <a:pPr marL="342900" indent="-342900">
              <a:buAutoNum type="arabicPeriod"/>
            </a:pPr>
            <a:endParaRPr lang="fi-FI" dirty="0">
              <a:solidFill>
                <a:schemeClr val="bg1"/>
              </a:solidFill>
              <a:cs typeface="Arial" panose="020B0604020202020204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E8492C7-1E0D-4116-A0C2-01826AA3DFC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52755" y="1404000"/>
            <a:ext cx="4039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LAKISÄÄTEISEN MITOITUKSEN TOTEUTUMINEN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49FE46-8DC9-492B-B5AC-EF39DE1137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52754" y="2061594"/>
            <a:ext cx="4039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>
                <a:solidFill>
                  <a:schemeClr val="bg1"/>
                </a:solidFill>
              </a:rPr>
              <a:t>-</a:t>
            </a:r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A3A8DD-9392-4700-B9FA-27D9275AC7F5}"/>
              </a:ext>
            </a:extLst>
          </p:cNvPr>
          <p:cNvSpPr txBox="1">
            <a:spLocks/>
          </p:cNvSpPr>
          <p:nvPr/>
        </p:nvSpPr>
        <p:spPr>
          <a:xfrm>
            <a:off x="1200328" y="4541635"/>
            <a:ext cx="23593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SAIRAUS-POISSAOLOT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9364D36-A501-2A42-08EC-50DB45931ACA}"/>
              </a:ext>
            </a:extLst>
          </p:cNvPr>
          <p:cNvSpPr txBox="1"/>
          <p:nvPr/>
        </p:nvSpPr>
        <p:spPr>
          <a:xfrm>
            <a:off x="1230509" y="5497899"/>
            <a:ext cx="2359358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400" dirty="0">
                <a:solidFill>
                  <a:schemeClr val="bg1"/>
                </a:solidFill>
              </a:rPr>
              <a:t>Sairauspoissaolopäivät / </a:t>
            </a:r>
            <a:r>
              <a:rPr lang="fi-FI" sz="1400" dirty="0" err="1">
                <a:solidFill>
                  <a:schemeClr val="bg1"/>
                </a:solidFill>
              </a:rPr>
              <a:t>palveluksessaolopäivät</a:t>
            </a:r>
            <a:r>
              <a:rPr lang="fi-FI" sz="1400" dirty="0">
                <a:solidFill>
                  <a:schemeClr val="bg1"/>
                </a:solidFill>
              </a:rPr>
              <a:t> %</a:t>
            </a:r>
          </a:p>
          <a:p>
            <a:pPr algn="ctr"/>
            <a:r>
              <a:rPr lang="fi-FI" b="1" baseline="0" dirty="0" smtClean="0">
                <a:solidFill>
                  <a:schemeClr val="bg1"/>
                </a:solidFill>
              </a:rPr>
              <a:t>5,33%</a:t>
            </a:r>
            <a:endParaRPr lang="fi-FI" b="1" dirty="0">
              <a:solidFill>
                <a:schemeClr val="bg1"/>
              </a:solidFill>
            </a:endParaRPr>
          </a:p>
        </p:txBody>
      </p:sp>
      <p:cxnSp>
        <p:nvCxnSpPr>
          <p:cNvPr id="3" name="Straight Arrow Connector 2" descr="NPS luku. NPS voi vaihdella miinus 100 ja +100 välillä. Yleisesti yli 50 lukua pidetään hyvänä. Tulos"/>
          <p:cNvCxnSpPr>
            <a:cxnSpLocks/>
          </p:cNvCxnSpPr>
          <p:nvPr/>
        </p:nvCxnSpPr>
        <p:spPr>
          <a:xfrm flipV="1">
            <a:off x="4840846" y="5355194"/>
            <a:ext cx="284923" cy="622413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>
            <a:spLocks/>
          </p:cNvSpPr>
          <p:nvPr/>
        </p:nvSpPr>
        <p:spPr>
          <a:xfrm>
            <a:off x="4011113" y="6102834"/>
            <a:ext cx="16594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20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F1362A9-5DC9-434F-9D9A-EA7454E0F68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2129" y="4541634"/>
            <a:ext cx="5969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TYÖHYVINVOINTIA</a:t>
            </a:r>
            <a:r>
              <a:rPr lang="fi-FI" b="1" baseline="0" dirty="0">
                <a:solidFill>
                  <a:schemeClr val="accent4"/>
                </a:solidFill>
              </a:rPr>
              <a:t> EDISTÄVÄT</a:t>
            </a:r>
            <a:endParaRPr lang="fi-FI" b="1" dirty="0">
              <a:solidFill>
                <a:schemeClr val="accent4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DCC82E-EAAD-2464-E627-9715A527808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2128" y="4835013"/>
            <a:ext cx="603654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  <a:cs typeface="Arial"/>
              </a:rPr>
              <a:t>Vapaa</a:t>
            </a:r>
            <a:r>
              <a:rPr lang="en-US" dirty="0">
                <a:solidFill>
                  <a:schemeClr val="bg1"/>
                </a:solidFill>
                <a:cs typeface="Arial"/>
              </a:rPr>
              <a:t> </a:t>
            </a:r>
            <a:r>
              <a:rPr lang="en-US" dirty="0" err="1">
                <a:solidFill>
                  <a:schemeClr val="bg1"/>
                </a:solidFill>
                <a:cs typeface="Arial"/>
              </a:rPr>
              <a:t>teksti</a:t>
            </a:r>
            <a:endParaRPr lang="en-US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8DAA45-B364-CC67-B1F4-87D1BAB8CE7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003118" y="124223"/>
            <a:ext cx="613741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Asuminen ja päiväaikainen toiminta vammaispalvelut 5-8.2024 </a:t>
            </a: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8519400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7233D02C2F3D148860CE3F6DFEDC733" ma:contentTypeVersion="17" ma:contentTypeDescription="Skapa ett nytt dokument." ma:contentTypeScope="" ma:versionID="303debc14b5607e4af193ec7b2e90739">
  <xsd:schema xmlns:xsd="http://www.w3.org/2001/XMLSchema" xmlns:xs="http://www.w3.org/2001/XMLSchema" xmlns:p="http://schemas.microsoft.com/office/2006/metadata/properties" xmlns:ns2="cbe4f0d9-fb0d-42e8-a680-6e558966cc0a" xmlns:ns3="8662b06d-03b9-424a-ab70-bfab313b8d48" targetNamespace="http://schemas.microsoft.com/office/2006/metadata/properties" ma:root="true" ma:fieldsID="0ff4a344755dc82c37c080b0c74f1552" ns2:_="" ns3:_="">
    <xsd:import namespace="cbe4f0d9-fb0d-42e8-a680-6e558966cc0a"/>
    <xsd:import namespace="8662b06d-03b9-424a-ab70-bfab313b8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4f0d9-fb0d-42e8-a680-6e558966cc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Bildmarkeringar" ma:readOnly="false" ma:fieldId="{5cf76f15-5ced-4ddc-b409-7134ff3c332f}" ma:taxonomyMulti="true" ma:sspId="e6ea580d-a90f-4d05-8666-171099ee70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2b06d-03b9-424a-ab70-bfab313b8d48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5e3b1261-fa39-4c0d-96a1-f062864176bc}" ma:internalName="TaxCatchAll" ma:showField="CatchAllData" ma:web="8662b06d-03b9-424a-ab70-bfab313b8d4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be4f0d9-fb0d-42e8-a680-6e558966cc0a">
      <Terms xmlns="http://schemas.microsoft.com/office/infopath/2007/PartnerControls"/>
    </lcf76f155ced4ddcb4097134ff3c332f>
    <TaxCatchAll xmlns="8662b06d-03b9-424a-ab70-bfab313b8d48" xsi:nil="true"/>
  </documentManagement>
</p:properties>
</file>

<file path=customXml/itemProps1.xml><?xml version="1.0" encoding="utf-8"?>
<ds:datastoreItem xmlns:ds="http://schemas.openxmlformats.org/officeDocument/2006/customXml" ds:itemID="{31CDDE77-0804-49DD-8F33-0711F32BEE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4f0d9-fb0d-42e8-a680-6e558966cc0a"/>
    <ds:schemaRef ds:uri="8662b06d-03b9-424a-ab70-bfab313b8d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D7B42B0-CB74-4551-8607-FC86DCBBABC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A75FB4-2C35-48C2-A238-08BDE60A68D7}">
  <ds:schemaRefs>
    <ds:schemaRef ds:uri="http://purl.org/dc/dcmitype/"/>
    <ds:schemaRef ds:uri="http://purl.org/dc/elements/1.1/"/>
    <ds:schemaRef ds:uri="http://www.w3.org/XML/1998/namespace"/>
    <ds:schemaRef ds:uri="http://schemas.microsoft.com/office/infopath/2007/PartnerControls"/>
    <ds:schemaRef ds:uri="http://purl.org/dc/terms/"/>
    <ds:schemaRef ds:uri="http://schemas.microsoft.com/office/2006/metadata/properties"/>
    <ds:schemaRef ds:uri="8662b06d-03b9-424a-ab70-bfab313b8d48"/>
    <ds:schemaRef ds:uri="http://schemas.microsoft.com/office/2006/documentManagement/types"/>
    <ds:schemaRef ds:uri="http://schemas.openxmlformats.org/package/2006/metadata/core-properties"/>
    <ds:schemaRef ds:uri="cbe4f0d9-fb0d-42e8-a680-6e558966cc0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4825</TotalTime>
  <Words>610</Words>
  <Application>Microsoft Office PowerPoint</Application>
  <PresentationFormat>Laajakuva</PresentationFormat>
  <Paragraphs>165</Paragraphs>
  <Slides>6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3" baseType="lpstr">
      <vt:lpstr>맑은 고딕</vt:lpstr>
      <vt:lpstr>Arial</vt:lpstr>
      <vt:lpstr>Calibri</vt:lpstr>
      <vt:lpstr>굴림</vt:lpstr>
      <vt:lpstr>Segoe UI</vt:lpstr>
      <vt:lpstr>Times New Roman</vt:lpstr>
      <vt:lpstr>OVHP_teema</vt:lpstr>
      <vt:lpstr>Omavalvonnan seuratatietojen raportointi</vt:lpstr>
      <vt:lpstr>Palveluiden Saatavuus</vt:lpstr>
      <vt:lpstr>Turvallisuus ja laatu</vt:lpstr>
      <vt:lpstr>PowerPoint-esitys</vt:lpstr>
      <vt:lpstr>Osallisuus</vt:lpstr>
      <vt:lpstr>Henkilöstö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Peltokorpi-Heikkilä Tiina</cp:lastModifiedBy>
  <cp:revision>199</cp:revision>
  <dcterms:created xsi:type="dcterms:W3CDTF">2023-11-14T05:41:58Z</dcterms:created>
  <dcterms:modified xsi:type="dcterms:W3CDTF">2024-09-02T05:02:04Z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0x01010047233D02C2F3D148860CE3F6DFEDC733</vt:lpwstr>
  </property>
  <property fmtid="{D5CDD505-2E9C-101B-9397-08002B2CF9AE}" pid="3" name="MediaServiceImageTags">
    <vt:lpwstr/>
  </property>
</Properties>
</file>