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256" r:id="rId5"/>
    <p:sldId id="330" r:id="rId6"/>
    <p:sldId id="272" r:id="rId7"/>
    <p:sldId id="274" r:id="rId8"/>
    <p:sldId id="276" r:id="rId9"/>
    <p:sldId id="337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A45AEB-EC2A-CC4B-D841-39138DCC5E2F}" v="22" dt="2024-08-06T07:44:29.2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1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nö Anna" userId="a50b3b0e-1daf-4c22-886c-a5e083b43703" providerId="ADAL" clId="{A0700331-B586-492C-9369-64B908F38F6B}"/>
    <pc:docChg chg="modSld">
      <pc:chgData name="Granö Anna" userId="a50b3b0e-1daf-4c22-886c-a5e083b43703" providerId="ADAL" clId="{A0700331-B586-492C-9369-64B908F38F6B}" dt="2024-07-30T12:25:54.868" v="13"/>
      <pc:docMkLst>
        <pc:docMk/>
      </pc:docMkLst>
      <pc:sldChg chg="modSp mod">
        <pc:chgData name="Granö Anna" userId="a50b3b0e-1daf-4c22-886c-a5e083b43703" providerId="ADAL" clId="{A0700331-B586-492C-9369-64B908F38F6B}" dt="2024-07-30T12:23:45.516" v="0"/>
        <pc:sldMkLst>
          <pc:docMk/>
          <pc:sldMk cId="1655836150" sldId="272"/>
        </pc:sldMkLst>
        <pc:graphicFrameChg chg="mod">
          <ac:chgData name="Granö Anna" userId="a50b3b0e-1daf-4c22-886c-a5e083b43703" providerId="ADAL" clId="{A0700331-B586-492C-9369-64B908F38F6B}" dt="2024-07-30T12:23:45.516" v="0"/>
          <ac:graphicFrameMkLst>
            <pc:docMk/>
            <pc:sldMk cId="1655836150" sldId="272"/>
            <ac:graphicFrameMk id="20" creationId="{E0A178B2-E107-458A-A036-35C164172A65}"/>
          </ac:graphicFrameMkLst>
        </pc:graphicFrameChg>
      </pc:sldChg>
      <pc:sldChg chg="modSp mod">
        <pc:chgData name="Granö Anna" userId="a50b3b0e-1daf-4c22-886c-a5e083b43703" providerId="ADAL" clId="{A0700331-B586-492C-9369-64B908F38F6B}" dt="2024-07-30T12:24:10.775" v="1" actId="962"/>
        <pc:sldMkLst>
          <pc:docMk/>
          <pc:sldMk cId="799574740" sldId="274"/>
        </pc:sldMkLst>
        <pc:cxnChg chg="mod">
          <ac:chgData name="Granö Anna" userId="a50b3b0e-1daf-4c22-886c-a5e083b43703" providerId="ADAL" clId="{A0700331-B586-492C-9369-64B908F38F6B}" dt="2024-07-30T12:24:10.775" v="1" actId="962"/>
          <ac:cxnSpMkLst>
            <pc:docMk/>
            <pc:sldMk cId="799574740" sldId="274"/>
            <ac:cxnSpMk id="11" creationId="{00000000-0000-0000-0000-000000000000}"/>
          </ac:cxnSpMkLst>
        </pc:cxnChg>
      </pc:sldChg>
      <pc:sldChg chg="modSp mod">
        <pc:chgData name="Granö Anna" userId="a50b3b0e-1daf-4c22-886c-a5e083b43703" providerId="ADAL" clId="{A0700331-B586-492C-9369-64B908F38F6B}" dt="2024-07-30T12:24:20.827" v="2"/>
        <pc:sldMkLst>
          <pc:docMk/>
          <pc:sldMk cId="3334478465" sldId="276"/>
        </pc:sldMkLst>
        <pc:spChg chg="mod">
          <ac:chgData name="Granö Anna" userId="a50b3b0e-1daf-4c22-886c-a5e083b43703" providerId="ADAL" clId="{A0700331-B586-492C-9369-64B908F38F6B}" dt="2024-07-30T12:24:20.827" v="2"/>
          <ac:spMkLst>
            <pc:docMk/>
            <pc:sldMk cId="3334478465" sldId="276"/>
            <ac:spMk id="3" creationId="{71409E6E-97C8-0DDF-ECC2-44DC6C267E44}"/>
          </ac:spMkLst>
        </pc:spChg>
      </pc:sldChg>
      <pc:sldChg chg="modSp mod">
        <pc:chgData name="Granö Anna" userId="a50b3b0e-1daf-4c22-886c-a5e083b43703" providerId="ADAL" clId="{A0700331-B586-492C-9369-64B908F38F6B}" dt="2024-07-30T12:25:54.868" v="13"/>
        <pc:sldMkLst>
          <pc:docMk/>
          <pc:sldMk cId="1135442149" sldId="337"/>
        </pc:sldMkLst>
        <pc:spChg chg="mod">
          <ac:chgData name="Granö Anna" userId="a50b3b0e-1daf-4c22-886c-a5e083b43703" providerId="ADAL" clId="{A0700331-B586-492C-9369-64B908F38F6B}" dt="2024-07-30T12:24:34.859" v="6"/>
          <ac:spMkLst>
            <pc:docMk/>
            <pc:sldMk cId="1135442149" sldId="337"/>
            <ac:spMk id="9" creationId="{5F0B4853-9577-6A1A-FC14-C5B5FACC7F5C}"/>
          </ac:spMkLst>
        </pc:spChg>
        <pc:spChg chg="mod">
          <ac:chgData name="Granö Anna" userId="a50b3b0e-1daf-4c22-886c-a5e083b43703" providerId="ADAL" clId="{A0700331-B586-492C-9369-64B908F38F6B}" dt="2024-07-30T12:24:31.637" v="3"/>
          <ac:spMkLst>
            <pc:docMk/>
            <pc:sldMk cId="1135442149" sldId="337"/>
            <ac:spMk id="11" creationId="{D6B44D9C-E25A-F74E-00FE-519233EEDCDB}"/>
          </ac:spMkLst>
        </pc:spChg>
        <pc:spChg chg="mod">
          <ac:chgData name="Granö Anna" userId="a50b3b0e-1daf-4c22-886c-a5e083b43703" providerId="ADAL" clId="{A0700331-B586-492C-9369-64B908F38F6B}" dt="2024-07-30T12:25:54.868" v="13"/>
          <ac:spMkLst>
            <pc:docMk/>
            <pc:sldMk cId="1135442149" sldId="337"/>
            <ac:spMk id="19" creationId="{6873BDB8-5BC1-B2E0-1BAF-5FA09521BECA}"/>
          </ac:spMkLst>
        </pc:spChg>
        <pc:spChg chg="mod">
          <ac:chgData name="Granö Anna" userId="a50b3b0e-1daf-4c22-886c-a5e083b43703" providerId="ADAL" clId="{A0700331-B586-492C-9369-64B908F38F6B}" dt="2024-07-30T12:24:32.747" v="4"/>
          <ac:spMkLst>
            <pc:docMk/>
            <pc:sldMk cId="1135442149" sldId="337"/>
            <ac:spMk id="20" creationId="{F65A42B5-D9E3-1095-691D-A3737A5FB382}"/>
          </ac:spMkLst>
        </pc:spChg>
      </pc:sldChg>
    </pc:docChg>
  </pc:docChgLst>
  <pc:docChgLst>
    <pc:chgData name="Granö Anna" userId="a50b3b0e-1daf-4c22-886c-a5e083b43703" providerId="ADAL" clId="{06556F79-AC8C-4492-974B-B7835EEE6AEA}"/>
    <pc:docChg chg="undo custSel modSld modMainMaster">
      <pc:chgData name="Granö Anna" userId="a50b3b0e-1daf-4c22-886c-a5e083b43703" providerId="ADAL" clId="{06556F79-AC8C-4492-974B-B7835EEE6AEA}" dt="2024-07-30T10:18:45.228" v="182" actId="13244"/>
      <pc:docMkLst>
        <pc:docMk/>
      </pc:docMkLst>
      <pc:sldChg chg="addSp delSp modSp mod">
        <pc:chgData name="Granö Anna" userId="a50b3b0e-1daf-4c22-886c-a5e083b43703" providerId="ADAL" clId="{06556F79-AC8C-4492-974B-B7835EEE6AEA}" dt="2024-07-30T10:11:36.016" v="106"/>
        <pc:sldMkLst>
          <pc:docMk/>
          <pc:sldMk cId="1655836150" sldId="272"/>
        </pc:sldMkLst>
        <pc:spChg chg="add mod ord">
          <ac:chgData name="Granö Anna" userId="a50b3b0e-1daf-4c22-886c-a5e083b43703" providerId="ADAL" clId="{06556F79-AC8C-4492-974B-B7835EEE6AEA}" dt="2024-07-30T10:11:03.920" v="85"/>
          <ac:spMkLst>
            <pc:docMk/>
            <pc:sldMk cId="1655836150" sldId="272"/>
            <ac:spMk id="3" creationId="{73AA8F87-867E-60DA-719A-5A6953F1F30F}"/>
          </ac:spMkLst>
        </pc:spChg>
        <pc:spChg chg="mod">
          <ac:chgData name="Granö Anna" userId="a50b3b0e-1daf-4c22-886c-a5e083b43703" providerId="ADAL" clId="{06556F79-AC8C-4492-974B-B7835EEE6AEA}" dt="2024-07-30T10:11:02.313" v="82"/>
          <ac:spMkLst>
            <pc:docMk/>
            <pc:sldMk cId="1655836150" sldId="272"/>
            <ac:spMk id="4" creationId="{AF07B088-7B9B-F096-24F2-D70B57F65B00}"/>
          </ac:spMkLst>
        </pc:spChg>
        <pc:spChg chg="del">
          <ac:chgData name="Granö Anna" userId="a50b3b0e-1daf-4c22-886c-a5e083b43703" providerId="ADAL" clId="{06556F79-AC8C-4492-974B-B7835EEE6AEA}" dt="2024-07-30T10:10:02.868" v="67" actId="478"/>
          <ac:spMkLst>
            <pc:docMk/>
            <pc:sldMk cId="1655836150" sldId="272"/>
            <ac:spMk id="5" creationId="{628AA30F-6118-03E3-CC19-C9D91115B088}"/>
          </ac:spMkLst>
        </pc:spChg>
        <pc:spChg chg="add mod ord">
          <ac:chgData name="Granö Anna" userId="a50b3b0e-1daf-4c22-886c-a5e083b43703" providerId="ADAL" clId="{06556F79-AC8C-4492-974B-B7835EEE6AEA}" dt="2024-07-30T10:11:02.881" v="83"/>
          <ac:spMkLst>
            <pc:docMk/>
            <pc:sldMk cId="1655836150" sldId="272"/>
            <ac:spMk id="6" creationId="{E1418B78-5EAA-42BA-0F0F-6139A8028E7C}"/>
          </ac:spMkLst>
        </pc:spChg>
        <pc:spChg chg="add mod ord">
          <ac:chgData name="Granö Anna" userId="a50b3b0e-1daf-4c22-886c-a5e083b43703" providerId="ADAL" clId="{06556F79-AC8C-4492-974B-B7835EEE6AEA}" dt="2024-07-30T10:11:04.378" v="86"/>
          <ac:spMkLst>
            <pc:docMk/>
            <pc:sldMk cId="1655836150" sldId="272"/>
            <ac:spMk id="7" creationId="{3F8199DA-48A2-0912-4A2D-4543C96651C1}"/>
          </ac:spMkLst>
        </pc:spChg>
        <pc:spChg chg="add mod ord">
          <ac:chgData name="Granö Anna" userId="a50b3b0e-1daf-4c22-886c-a5e083b43703" providerId="ADAL" clId="{06556F79-AC8C-4492-974B-B7835EEE6AEA}" dt="2024-07-30T10:11:04.978" v="87"/>
          <ac:spMkLst>
            <pc:docMk/>
            <pc:sldMk cId="1655836150" sldId="272"/>
            <ac:spMk id="12" creationId="{406DE1BD-1B62-811E-B45A-C7D791C9FAE9}"/>
          </ac:spMkLst>
        </pc:spChg>
        <pc:spChg chg="mod modVis">
          <ac:chgData name="Granö Anna" userId="a50b3b0e-1daf-4c22-886c-a5e083b43703" providerId="ADAL" clId="{06556F79-AC8C-4492-974B-B7835EEE6AEA}" dt="2024-07-30T10:11:27.882" v="103" actId="14429"/>
          <ac:spMkLst>
            <pc:docMk/>
            <pc:sldMk cId="1655836150" sldId="272"/>
            <ac:spMk id="13" creationId="{00000000-0000-0000-0000-000000000000}"/>
          </ac:spMkLst>
        </pc:spChg>
        <pc:spChg chg="add mod ord">
          <ac:chgData name="Granö Anna" userId="a50b3b0e-1daf-4c22-886c-a5e083b43703" providerId="ADAL" clId="{06556F79-AC8C-4492-974B-B7835EEE6AEA}" dt="2024-07-30T10:11:05.985" v="88"/>
          <ac:spMkLst>
            <pc:docMk/>
            <pc:sldMk cId="1655836150" sldId="272"/>
            <ac:spMk id="14" creationId="{1B3792C5-540D-0D8B-2FC7-9D4CEBE4043C}"/>
          </ac:spMkLst>
        </pc:spChg>
        <pc:spChg chg="mod">
          <ac:chgData name="Granö Anna" userId="a50b3b0e-1daf-4c22-886c-a5e083b43703" providerId="ADAL" clId="{06556F79-AC8C-4492-974B-B7835EEE6AEA}" dt="2024-07-30T10:11:26.201" v="101"/>
          <ac:spMkLst>
            <pc:docMk/>
            <pc:sldMk cId="1655836150" sldId="272"/>
            <ac:spMk id="17" creationId="{E9B827E0-4781-4CE9-B989-57A8EFDB83A0}"/>
          </ac:spMkLst>
        </pc:spChg>
        <pc:spChg chg="mod">
          <ac:chgData name="Granö Anna" userId="a50b3b0e-1daf-4c22-886c-a5e083b43703" providerId="ADAL" clId="{06556F79-AC8C-4492-974B-B7835EEE6AEA}" dt="2024-07-30T10:11:36.016" v="106"/>
          <ac:spMkLst>
            <pc:docMk/>
            <pc:sldMk cId="1655836150" sldId="272"/>
            <ac:spMk id="18" creationId="{712EC722-3F34-4A2D-A54F-CACFC8222475}"/>
          </ac:spMkLst>
        </pc:spChg>
        <pc:spChg chg="mod">
          <ac:chgData name="Granö Anna" userId="a50b3b0e-1daf-4c22-886c-a5e083b43703" providerId="ADAL" clId="{06556F79-AC8C-4492-974B-B7835EEE6AEA}" dt="2024-07-30T10:11:16.497" v="98"/>
          <ac:spMkLst>
            <pc:docMk/>
            <pc:sldMk cId="1655836150" sldId="272"/>
            <ac:spMk id="19" creationId="{6A344BB1-DF36-4BAD-9CB1-977337A2D075}"/>
          </ac:spMkLst>
        </pc:spChg>
        <pc:spChg chg="add mod ord">
          <ac:chgData name="Granö Anna" userId="a50b3b0e-1daf-4c22-886c-a5e083b43703" providerId="ADAL" clId="{06556F79-AC8C-4492-974B-B7835EEE6AEA}" dt="2024-07-30T10:11:06.432" v="89"/>
          <ac:spMkLst>
            <pc:docMk/>
            <pc:sldMk cId="1655836150" sldId="272"/>
            <ac:spMk id="21" creationId="{5E29056C-78DD-6BBC-B29C-14B847BED68D}"/>
          </ac:spMkLst>
        </pc:spChg>
        <pc:spChg chg="add mod ord">
          <ac:chgData name="Granö Anna" userId="a50b3b0e-1daf-4c22-886c-a5e083b43703" providerId="ADAL" clId="{06556F79-AC8C-4492-974B-B7835EEE6AEA}" dt="2024-07-30T10:11:06.952" v="90"/>
          <ac:spMkLst>
            <pc:docMk/>
            <pc:sldMk cId="1655836150" sldId="272"/>
            <ac:spMk id="22" creationId="{02FFB5CB-25E4-0236-79AD-DDE12345F600}"/>
          </ac:spMkLst>
        </pc:spChg>
        <pc:spChg chg="add mod ord">
          <ac:chgData name="Granö Anna" userId="a50b3b0e-1daf-4c22-886c-a5e083b43703" providerId="ADAL" clId="{06556F79-AC8C-4492-974B-B7835EEE6AEA}" dt="2024-07-30T10:11:07.801" v="91"/>
          <ac:spMkLst>
            <pc:docMk/>
            <pc:sldMk cId="1655836150" sldId="272"/>
            <ac:spMk id="23" creationId="{8643F619-6CD3-6F03-41C4-24EA3F7D3591}"/>
          </ac:spMkLst>
        </pc:spChg>
        <pc:spChg chg="add mod ord">
          <ac:chgData name="Granö Anna" userId="a50b3b0e-1daf-4c22-886c-a5e083b43703" providerId="ADAL" clId="{06556F79-AC8C-4492-974B-B7835EEE6AEA}" dt="2024-07-30T10:11:08.481" v="92"/>
          <ac:spMkLst>
            <pc:docMk/>
            <pc:sldMk cId="1655836150" sldId="272"/>
            <ac:spMk id="24" creationId="{ED4BFBBF-E654-00CF-BDD5-8FFBE544CF3A}"/>
          </ac:spMkLst>
        </pc:spChg>
        <pc:spChg chg="add mod ord">
          <ac:chgData name="Granö Anna" userId="a50b3b0e-1daf-4c22-886c-a5e083b43703" providerId="ADAL" clId="{06556F79-AC8C-4492-974B-B7835EEE6AEA}" dt="2024-07-30T10:11:09.130" v="93"/>
          <ac:spMkLst>
            <pc:docMk/>
            <pc:sldMk cId="1655836150" sldId="272"/>
            <ac:spMk id="25" creationId="{F918CEBD-CCD7-0B24-F314-1523E2902EFD}"/>
          </ac:spMkLst>
        </pc:spChg>
        <pc:spChg chg="add mod ord">
          <ac:chgData name="Granö Anna" userId="a50b3b0e-1daf-4c22-886c-a5e083b43703" providerId="ADAL" clId="{06556F79-AC8C-4492-974B-B7835EEE6AEA}" dt="2024-07-30T10:11:09.777" v="94"/>
          <ac:spMkLst>
            <pc:docMk/>
            <pc:sldMk cId="1655836150" sldId="272"/>
            <ac:spMk id="26" creationId="{7DBA3512-C7C5-30E5-1A5C-7B624CB44F39}"/>
          </ac:spMkLst>
        </pc:spChg>
        <pc:spChg chg="add mod ord">
          <ac:chgData name="Granö Anna" userId="a50b3b0e-1daf-4c22-886c-a5e083b43703" providerId="ADAL" clId="{06556F79-AC8C-4492-974B-B7835EEE6AEA}" dt="2024-07-30T10:11:10.752" v="95"/>
          <ac:spMkLst>
            <pc:docMk/>
            <pc:sldMk cId="1655836150" sldId="272"/>
            <ac:spMk id="27" creationId="{14809343-07C5-7D73-C21B-5C316816A744}"/>
          </ac:spMkLst>
        </pc:spChg>
        <pc:graphicFrameChg chg="mod">
          <ac:chgData name="Granö Anna" userId="a50b3b0e-1daf-4c22-886c-a5e083b43703" providerId="ADAL" clId="{06556F79-AC8C-4492-974B-B7835EEE6AEA}" dt="2024-07-30T10:11:03.353" v="84"/>
          <ac:graphicFrameMkLst>
            <pc:docMk/>
            <pc:sldMk cId="1655836150" sldId="272"/>
            <ac:graphicFrameMk id="20" creationId="{E0A178B2-E107-458A-A036-35C164172A65}"/>
          </ac:graphicFrameMkLst>
        </pc:graphicFrameChg>
      </pc:sldChg>
      <pc:sldChg chg="addSp delSp modSp mod">
        <pc:chgData name="Granö Anna" userId="a50b3b0e-1daf-4c22-886c-a5e083b43703" providerId="ADAL" clId="{06556F79-AC8C-4492-974B-B7835EEE6AEA}" dt="2024-07-30T10:15:02.629" v="153" actId="962"/>
        <pc:sldMkLst>
          <pc:docMk/>
          <pc:sldMk cId="799574740" sldId="274"/>
        </pc:sldMkLst>
        <pc:spChg chg="add mod ord">
          <ac:chgData name="Granö Anna" userId="a50b3b0e-1daf-4c22-886c-a5e083b43703" providerId="ADAL" clId="{06556F79-AC8C-4492-974B-B7835EEE6AEA}" dt="2024-07-30T10:14:30.752" v="147"/>
          <ac:spMkLst>
            <pc:docMk/>
            <pc:sldMk cId="799574740" sldId="274"/>
            <ac:spMk id="3" creationId="{FC92C84C-5C3B-F151-B025-3AE820B9A966}"/>
          </ac:spMkLst>
        </pc:spChg>
        <pc:spChg chg="mod">
          <ac:chgData name="Granö Anna" userId="a50b3b0e-1daf-4c22-886c-a5e083b43703" providerId="ADAL" clId="{06556F79-AC8C-4492-974B-B7835EEE6AEA}" dt="2024-07-30T10:15:02.629" v="153" actId="962"/>
          <ac:spMkLst>
            <pc:docMk/>
            <pc:sldMk cId="799574740" sldId="274"/>
            <ac:spMk id="4" creationId="{2334EBC5-6900-051E-574B-F791811F0E59}"/>
          </ac:spMkLst>
        </pc:spChg>
        <pc:spChg chg="add mod ord">
          <ac:chgData name="Granö Anna" userId="a50b3b0e-1daf-4c22-886c-a5e083b43703" providerId="ADAL" clId="{06556F79-AC8C-4492-974B-B7835EEE6AEA}" dt="2024-07-30T10:14:29.921" v="146"/>
          <ac:spMkLst>
            <pc:docMk/>
            <pc:sldMk cId="799574740" sldId="274"/>
            <ac:spMk id="5" creationId="{E813F58C-C780-EB84-E9DC-197FFF85751B}"/>
          </ac:spMkLst>
        </pc:spChg>
        <pc:spChg chg="add mod ord">
          <ac:chgData name="Granö Anna" userId="a50b3b0e-1daf-4c22-886c-a5e083b43703" providerId="ADAL" clId="{06556F79-AC8C-4492-974B-B7835EEE6AEA}" dt="2024-07-30T10:14:29.241" v="145"/>
          <ac:spMkLst>
            <pc:docMk/>
            <pc:sldMk cId="799574740" sldId="274"/>
            <ac:spMk id="6" creationId="{D05A3689-C501-4953-E1F0-5AC35DB95161}"/>
          </ac:spMkLst>
        </pc:spChg>
        <pc:spChg chg="mod">
          <ac:chgData name="Granö Anna" userId="a50b3b0e-1daf-4c22-886c-a5e083b43703" providerId="ADAL" clId="{06556F79-AC8C-4492-974B-B7835EEE6AEA}" dt="2024-07-30T10:14:34.009" v="149"/>
          <ac:spMkLst>
            <pc:docMk/>
            <pc:sldMk cId="799574740" sldId="274"/>
            <ac:spMk id="7" creationId="{51389E07-30A5-9E3B-C3F5-3A99D6A0F8CB}"/>
          </ac:spMkLst>
        </pc:spChg>
        <pc:spChg chg="add mod ord">
          <ac:chgData name="Granö Anna" userId="a50b3b0e-1daf-4c22-886c-a5e083b43703" providerId="ADAL" clId="{06556F79-AC8C-4492-974B-B7835EEE6AEA}" dt="2024-07-30T10:14:28.393" v="144"/>
          <ac:spMkLst>
            <pc:docMk/>
            <pc:sldMk cId="799574740" sldId="274"/>
            <ac:spMk id="8" creationId="{F072D9F9-54CA-6247-2E21-04389A729E30}"/>
          </ac:spMkLst>
        </pc:spChg>
        <pc:spChg chg="add mod ord">
          <ac:chgData name="Granö Anna" userId="a50b3b0e-1daf-4c22-886c-a5e083b43703" providerId="ADAL" clId="{06556F79-AC8C-4492-974B-B7835EEE6AEA}" dt="2024-07-30T10:14:27.737" v="143"/>
          <ac:spMkLst>
            <pc:docMk/>
            <pc:sldMk cId="799574740" sldId="274"/>
            <ac:spMk id="9" creationId="{A52C1C1D-3F16-BDAD-4824-BA1E16A22AAB}"/>
          </ac:spMkLst>
        </pc:spChg>
        <pc:spChg chg="add mod ord">
          <ac:chgData name="Granö Anna" userId="a50b3b0e-1daf-4c22-886c-a5e083b43703" providerId="ADAL" clId="{06556F79-AC8C-4492-974B-B7835EEE6AEA}" dt="2024-07-30T10:14:26.894" v="142"/>
          <ac:spMkLst>
            <pc:docMk/>
            <pc:sldMk cId="799574740" sldId="274"/>
            <ac:spMk id="10" creationId="{91F4ED22-B579-FFEA-25A3-E180B31A858F}"/>
          </ac:spMkLst>
        </pc:spChg>
        <pc:spChg chg="mod">
          <ac:chgData name="Granö Anna" userId="a50b3b0e-1daf-4c22-886c-a5e083b43703" providerId="ADAL" clId="{06556F79-AC8C-4492-974B-B7835EEE6AEA}" dt="2024-07-30T10:12:06.707" v="119" actId="404"/>
          <ac:spMkLst>
            <pc:docMk/>
            <pc:sldMk cId="799574740" sldId="274"/>
            <ac:spMk id="12" creationId="{00000000-0000-0000-0000-000000000000}"/>
          </ac:spMkLst>
        </pc:spChg>
        <pc:spChg chg="add mod ord">
          <ac:chgData name="Granö Anna" userId="a50b3b0e-1daf-4c22-886c-a5e083b43703" providerId="ADAL" clId="{06556F79-AC8C-4492-974B-B7835EEE6AEA}" dt="2024-07-30T10:14:26.192" v="141"/>
          <ac:spMkLst>
            <pc:docMk/>
            <pc:sldMk cId="799574740" sldId="274"/>
            <ac:spMk id="16" creationId="{663C17BA-C20A-A873-70A7-07D9EBCB38FD}"/>
          </ac:spMkLst>
        </pc:spChg>
        <pc:spChg chg="add mod ord">
          <ac:chgData name="Granö Anna" userId="a50b3b0e-1daf-4c22-886c-a5e083b43703" providerId="ADAL" clId="{06556F79-AC8C-4492-974B-B7835EEE6AEA}" dt="2024-07-30T10:14:24.960" v="140"/>
          <ac:spMkLst>
            <pc:docMk/>
            <pc:sldMk cId="799574740" sldId="274"/>
            <ac:spMk id="17" creationId="{DF3BAA92-15CD-634E-EE8B-B88EC1158307}"/>
          </ac:spMkLst>
        </pc:spChg>
        <pc:spChg chg="del">
          <ac:chgData name="Granö Anna" userId="a50b3b0e-1daf-4c22-886c-a5e083b43703" providerId="ADAL" clId="{06556F79-AC8C-4492-974B-B7835EEE6AEA}" dt="2024-07-30T10:12:19.544" v="120" actId="478"/>
          <ac:spMkLst>
            <pc:docMk/>
            <pc:sldMk cId="799574740" sldId="274"/>
            <ac:spMk id="19" creationId="{1826C9C0-9068-4E14-B1C4-64598EF39BD2}"/>
          </ac:spMkLst>
        </pc:spChg>
        <pc:spChg chg="del">
          <ac:chgData name="Granö Anna" userId="a50b3b0e-1daf-4c22-886c-a5e083b43703" providerId="ADAL" clId="{06556F79-AC8C-4492-974B-B7835EEE6AEA}" dt="2024-07-30T10:12:19.544" v="120" actId="478"/>
          <ac:spMkLst>
            <pc:docMk/>
            <pc:sldMk cId="799574740" sldId="274"/>
            <ac:spMk id="21" creationId="{06EB54A6-CDE5-4D3C-99A6-A7DE3E9E694E}"/>
          </ac:spMkLst>
        </pc:spChg>
        <pc:spChg chg="del">
          <ac:chgData name="Granö Anna" userId="a50b3b0e-1daf-4c22-886c-a5e083b43703" providerId="ADAL" clId="{06556F79-AC8C-4492-974B-B7835EEE6AEA}" dt="2024-07-30T10:12:19.544" v="120" actId="478"/>
          <ac:spMkLst>
            <pc:docMk/>
            <pc:sldMk cId="799574740" sldId="274"/>
            <ac:spMk id="23" creationId="{D33AD660-8E22-4CF9-BEB1-B3C48F4E13B9}"/>
          </ac:spMkLst>
        </pc:spChg>
        <pc:spChg chg="del">
          <ac:chgData name="Granö Anna" userId="a50b3b0e-1daf-4c22-886c-a5e083b43703" providerId="ADAL" clId="{06556F79-AC8C-4492-974B-B7835EEE6AEA}" dt="2024-07-30T10:12:19.544" v="120" actId="478"/>
          <ac:spMkLst>
            <pc:docMk/>
            <pc:sldMk cId="799574740" sldId="274"/>
            <ac:spMk id="25" creationId="{A60A932C-1BD2-4119-8262-A0944F951C0A}"/>
          </ac:spMkLst>
        </pc:spChg>
        <pc:spChg chg="del">
          <ac:chgData name="Granö Anna" userId="a50b3b0e-1daf-4c22-886c-a5e083b43703" providerId="ADAL" clId="{06556F79-AC8C-4492-974B-B7835EEE6AEA}" dt="2024-07-30T10:12:19.544" v="120" actId="478"/>
          <ac:spMkLst>
            <pc:docMk/>
            <pc:sldMk cId="799574740" sldId="274"/>
            <ac:spMk id="27" creationId="{8EEB76AB-B4A6-4106-B742-663F73F72C6B}"/>
          </ac:spMkLst>
        </pc:spChg>
        <pc:spChg chg="del">
          <ac:chgData name="Granö Anna" userId="a50b3b0e-1daf-4c22-886c-a5e083b43703" providerId="ADAL" clId="{06556F79-AC8C-4492-974B-B7835EEE6AEA}" dt="2024-07-30T10:12:19.544" v="120" actId="478"/>
          <ac:spMkLst>
            <pc:docMk/>
            <pc:sldMk cId="799574740" sldId="274"/>
            <ac:spMk id="29" creationId="{384B7323-EC24-4D62-8E0D-466C1DF43360}"/>
          </ac:spMkLst>
        </pc:spChg>
        <pc:spChg chg="del">
          <ac:chgData name="Granö Anna" userId="a50b3b0e-1daf-4c22-886c-a5e083b43703" providerId="ADAL" clId="{06556F79-AC8C-4492-974B-B7835EEE6AEA}" dt="2024-07-30T10:12:19.544" v="120" actId="478"/>
          <ac:spMkLst>
            <pc:docMk/>
            <pc:sldMk cId="799574740" sldId="274"/>
            <ac:spMk id="31" creationId="{F63A9A39-3764-46EE-B3F5-117D7795ABDE}"/>
          </ac:spMkLst>
        </pc:spChg>
        <pc:spChg chg="del">
          <ac:chgData name="Granö Anna" userId="a50b3b0e-1daf-4c22-886c-a5e083b43703" providerId="ADAL" clId="{06556F79-AC8C-4492-974B-B7835EEE6AEA}" dt="2024-07-30T10:12:19.544" v="120" actId="478"/>
          <ac:spMkLst>
            <pc:docMk/>
            <pc:sldMk cId="799574740" sldId="274"/>
            <ac:spMk id="33" creationId="{B2DDDAA8-C53A-42B5-9B93-6C74EAC67EEE}"/>
          </ac:spMkLst>
        </pc:spChg>
        <pc:cxnChg chg="mod">
          <ac:chgData name="Granö Anna" userId="a50b3b0e-1daf-4c22-886c-a5e083b43703" providerId="ADAL" clId="{06556F79-AC8C-4492-974B-B7835EEE6AEA}" dt="2024-07-30T10:14:35.785" v="150"/>
          <ac:cxnSpMkLst>
            <pc:docMk/>
            <pc:sldMk cId="799574740" sldId="274"/>
            <ac:cxnSpMk id="11" creationId="{00000000-0000-0000-0000-000000000000}"/>
          </ac:cxnSpMkLst>
        </pc:cxnChg>
      </pc:sldChg>
      <pc:sldChg chg="modSp mod">
        <pc:chgData name="Granö Anna" userId="a50b3b0e-1daf-4c22-886c-a5e083b43703" providerId="ADAL" clId="{06556F79-AC8C-4492-974B-B7835EEE6AEA}" dt="2024-07-30T10:14:58.091" v="152" actId="962"/>
        <pc:sldMkLst>
          <pc:docMk/>
          <pc:sldMk cId="3334478465" sldId="276"/>
        </pc:sldMkLst>
        <pc:spChg chg="mod">
          <ac:chgData name="Granö Anna" userId="a50b3b0e-1daf-4c22-886c-a5e083b43703" providerId="ADAL" clId="{06556F79-AC8C-4492-974B-B7835EEE6AEA}" dt="2024-07-30T10:14:58.091" v="152" actId="962"/>
          <ac:spMkLst>
            <pc:docMk/>
            <pc:sldMk cId="3334478465" sldId="276"/>
            <ac:spMk id="3" creationId="{71409E6E-97C8-0DDF-ECC2-44DC6C267E44}"/>
          </ac:spMkLst>
        </pc:spChg>
      </pc:sldChg>
      <pc:sldChg chg="modSp mod">
        <pc:chgData name="Granö Anna" userId="a50b3b0e-1daf-4c22-886c-a5e083b43703" providerId="ADAL" clId="{06556F79-AC8C-4492-974B-B7835EEE6AEA}" dt="2024-07-30T10:08:18.369" v="53"/>
        <pc:sldMkLst>
          <pc:docMk/>
          <pc:sldMk cId="924283227" sldId="330"/>
        </pc:sldMkLst>
        <pc:spChg chg="mod">
          <ac:chgData name="Granö Anna" userId="a50b3b0e-1daf-4c22-886c-a5e083b43703" providerId="ADAL" clId="{06556F79-AC8C-4492-974B-B7835EEE6AEA}" dt="2024-07-30T10:08:16.424" v="50"/>
          <ac:spMkLst>
            <pc:docMk/>
            <pc:sldMk cId="924283227" sldId="330"/>
            <ac:spMk id="3" creationId="{B70EB59F-7D26-4BDC-93D2-DE8F9C48C2E4}"/>
          </ac:spMkLst>
        </pc:spChg>
        <pc:spChg chg="mod">
          <ac:chgData name="Granö Anna" userId="a50b3b0e-1daf-4c22-886c-a5e083b43703" providerId="ADAL" clId="{06556F79-AC8C-4492-974B-B7835EEE6AEA}" dt="2024-07-30T10:06:11.457" v="4"/>
          <ac:spMkLst>
            <pc:docMk/>
            <pc:sldMk cId="924283227" sldId="330"/>
            <ac:spMk id="4" creationId="{28D88269-5EF7-73C2-6097-9CEDC43E2C28}"/>
          </ac:spMkLst>
        </pc:spChg>
        <pc:spChg chg="mod">
          <ac:chgData name="Granö Anna" userId="a50b3b0e-1daf-4c22-886c-a5e083b43703" providerId="ADAL" clId="{06556F79-AC8C-4492-974B-B7835EEE6AEA}" dt="2024-07-30T10:08:17.593" v="51"/>
          <ac:spMkLst>
            <pc:docMk/>
            <pc:sldMk cId="924283227" sldId="330"/>
            <ac:spMk id="5" creationId="{164C7D69-8BA8-4764-9763-BD5CF6205953}"/>
          </ac:spMkLst>
        </pc:spChg>
        <pc:spChg chg="mod">
          <ac:chgData name="Granö Anna" userId="a50b3b0e-1daf-4c22-886c-a5e083b43703" providerId="ADAL" clId="{06556F79-AC8C-4492-974B-B7835EEE6AEA}" dt="2024-07-30T10:08:16.032" v="49"/>
          <ac:spMkLst>
            <pc:docMk/>
            <pc:sldMk cId="924283227" sldId="330"/>
            <ac:spMk id="7" creationId="{BED61505-F026-4162-BCFE-5CBB321B6C81}"/>
          </ac:spMkLst>
        </pc:spChg>
        <pc:spChg chg="mod">
          <ac:chgData name="Granö Anna" userId="a50b3b0e-1daf-4c22-886c-a5e083b43703" providerId="ADAL" clId="{06556F79-AC8C-4492-974B-B7835EEE6AEA}" dt="2024-07-30T10:08:18.369" v="53"/>
          <ac:spMkLst>
            <pc:docMk/>
            <pc:sldMk cId="924283227" sldId="330"/>
            <ac:spMk id="10" creationId="{61F06998-27CA-4DDB-B244-049B7BC56506}"/>
          </ac:spMkLst>
        </pc:spChg>
        <pc:spChg chg="mod">
          <ac:chgData name="Granö Anna" userId="a50b3b0e-1daf-4c22-886c-a5e083b43703" providerId="ADAL" clId="{06556F79-AC8C-4492-974B-B7835EEE6AEA}" dt="2024-07-30T10:08:17.992" v="52"/>
          <ac:spMkLst>
            <pc:docMk/>
            <pc:sldMk cId="924283227" sldId="330"/>
            <ac:spMk id="11" creationId="{00000000-0000-0000-0000-000000000000}"/>
          </ac:spMkLst>
        </pc:spChg>
        <pc:spChg chg="mod">
          <ac:chgData name="Granö Anna" userId="a50b3b0e-1daf-4c22-886c-a5e083b43703" providerId="ADAL" clId="{06556F79-AC8C-4492-974B-B7835EEE6AEA}" dt="2024-07-30T10:08:15.465" v="48"/>
          <ac:spMkLst>
            <pc:docMk/>
            <pc:sldMk cId="924283227" sldId="330"/>
            <ac:spMk id="12" creationId="{AE88C22B-FCF7-4F5E-8F1B-0642720C2055}"/>
          </ac:spMkLst>
        </pc:spChg>
        <pc:spChg chg="mod">
          <ac:chgData name="Granö Anna" userId="a50b3b0e-1daf-4c22-886c-a5e083b43703" providerId="ADAL" clId="{06556F79-AC8C-4492-974B-B7835EEE6AEA}" dt="2024-07-30T10:08:14.969" v="47"/>
          <ac:spMkLst>
            <pc:docMk/>
            <pc:sldMk cId="924283227" sldId="330"/>
            <ac:spMk id="17" creationId="{43726DFA-C955-467B-9660-22C720F981F1}"/>
          </ac:spMkLst>
        </pc:spChg>
      </pc:sldChg>
      <pc:sldChg chg="addSp delSp modSp mod">
        <pc:chgData name="Granö Anna" userId="a50b3b0e-1daf-4c22-886c-a5e083b43703" providerId="ADAL" clId="{06556F79-AC8C-4492-974B-B7835EEE6AEA}" dt="2024-07-30T10:18:45.228" v="182" actId="13244"/>
        <pc:sldMkLst>
          <pc:docMk/>
          <pc:sldMk cId="1135442149" sldId="337"/>
        </pc:sldMkLst>
        <pc:spChg chg="mod">
          <ac:chgData name="Granö Anna" userId="a50b3b0e-1daf-4c22-886c-a5e083b43703" providerId="ADAL" clId="{06556F79-AC8C-4492-974B-B7835EEE6AEA}" dt="2024-07-30T10:18:26.771" v="181" actId="20577"/>
          <ac:spMkLst>
            <pc:docMk/>
            <pc:sldMk cId="1135442149" sldId="337"/>
            <ac:spMk id="5" creationId="{00000000-0000-0000-0000-000000000000}"/>
          </ac:spMkLst>
        </pc:spChg>
        <pc:spChg chg="del">
          <ac:chgData name="Granö Anna" userId="a50b3b0e-1daf-4c22-886c-a5e083b43703" providerId="ADAL" clId="{06556F79-AC8C-4492-974B-B7835EEE6AEA}" dt="2024-07-30T10:15:58.401" v="159" actId="478"/>
          <ac:spMkLst>
            <pc:docMk/>
            <pc:sldMk cId="1135442149" sldId="337"/>
            <ac:spMk id="7" creationId="{175A3F43-BA8A-4D98-BEEF-12C55744AAC4}"/>
          </ac:spMkLst>
        </pc:spChg>
        <pc:spChg chg="mod">
          <ac:chgData name="Granö Anna" userId="a50b3b0e-1daf-4c22-886c-a5e083b43703" providerId="ADAL" clId="{06556F79-AC8C-4492-974B-B7835EEE6AEA}" dt="2024-07-30T10:15:29.899" v="157" actId="962"/>
          <ac:spMkLst>
            <pc:docMk/>
            <pc:sldMk cId="1135442149" sldId="337"/>
            <ac:spMk id="9" creationId="{5F0B4853-9577-6A1A-FC14-C5B5FACC7F5C}"/>
          </ac:spMkLst>
        </pc:spChg>
        <pc:spChg chg="add del mod">
          <ac:chgData name="Granö Anna" userId="a50b3b0e-1daf-4c22-886c-a5e083b43703" providerId="ADAL" clId="{06556F79-AC8C-4492-974B-B7835EEE6AEA}" dt="2024-07-30T10:16:11.017" v="161" actId="478"/>
          <ac:spMkLst>
            <pc:docMk/>
            <pc:sldMk cId="1135442149" sldId="337"/>
            <ac:spMk id="12" creationId="{1BF45353-15A7-4F0C-E128-658318788A89}"/>
          </ac:spMkLst>
        </pc:spChg>
        <pc:spChg chg="add del mod">
          <ac:chgData name="Granö Anna" userId="a50b3b0e-1daf-4c22-886c-a5e083b43703" providerId="ADAL" clId="{06556F79-AC8C-4492-974B-B7835EEE6AEA}" dt="2024-07-30T10:16:11.017" v="161" actId="478"/>
          <ac:spMkLst>
            <pc:docMk/>
            <pc:sldMk cId="1135442149" sldId="337"/>
            <ac:spMk id="18" creationId="{E98DFDAC-357E-39DE-EF6C-A55D257A1D0F}"/>
          </ac:spMkLst>
        </pc:spChg>
        <pc:spChg chg="add mod ord">
          <ac:chgData name="Granö Anna" userId="a50b3b0e-1daf-4c22-886c-a5e083b43703" providerId="ADAL" clId="{06556F79-AC8C-4492-974B-B7835EEE6AEA}" dt="2024-07-30T10:18:45.228" v="182" actId="13244"/>
          <ac:spMkLst>
            <pc:docMk/>
            <pc:sldMk cId="1135442149" sldId="337"/>
            <ac:spMk id="19" creationId="{6873BDB8-5BC1-B2E0-1BAF-5FA09521BECA}"/>
          </ac:spMkLst>
        </pc:spChg>
        <pc:spChg chg="add del mod ord">
          <ac:chgData name="Granö Anna" userId="a50b3b0e-1daf-4c22-886c-a5e083b43703" providerId="ADAL" clId="{06556F79-AC8C-4492-974B-B7835EEE6AEA}" dt="2024-07-30T10:18:45.228" v="182" actId="13244"/>
          <ac:spMkLst>
            <pc:docMk/>
            <pc:sldMk cId="1135442149" sldId="337"/>
            <ac:spMk id="20" creationId="{F65A42B5-D9E3-1095-691D-A3737A5FB382}"/>
          </ac:spMkLst>
        </pc:spChg>
        <pc:spChg chg="add del">
          <ac:chgData name="Granö Anna" userId="a50b3b0e-1daf-4c22-886c-a5e083b43703" providerId="ADAL" clId="{06556F79-AC8C-4492-974B-B7835EEE6AEA}" dt="2024-07-30T10:17:13.741" v="166" actId="22"/>
          <ac:spMkLst>
            <pc:docMk/>
            <pc:sldMk cId="1135442149" sldId="337"/>
            <ac:spMk id="22" creationId="{32CC9F82-51DC-0E32-C428-EE0C0C766452}"/>
          </ac:spMkLst>
        </pc:spChg>
        <pc:cxnChg chg="mod">
          <ac:chgData name="Granö Anna" userId="a50b3b0e-1daf-4c22-886c-a5e083b43703" providerId="ADAL" clId="{06556F79-AC8C-4492-974B-B7835EEE6AEA}" dt="2024-07-30T10:15:46.233" v="158" actId="14100"/>
          <ac:cxnSpMkLst>
            <pc:docMk/>
            <pc:sldMk cId="1135442149" sldId="337"/>
            <ac:cxnSpMk id="4" creationId="{00000000-0000-0000-0000-000000000000}"/>
          </ac:cxnSpMkLst>
        </pc:cxnChg>
      </pc:sldChg>
      <pc:sldMasterChg chg="modSldLayout">
        <pc:chgData name="Granö Anna" userId="a50b3b0e-1daf-4c22-886c-a5e083b43703" providerId="ADAL" clId="{06556F79-AC8C-4492-974B-B7835EEE6AEA}" dt="2024-07-30T10:12:31.092" v="122" actId="478"/>
        <pc:sldMasterMkLst>
          <pc:docMk/>
          <pc:sldMasterMk cId="3231554497" sldId="2147483661"/>
        </pc:sldMasterMkLst>
        <pc:sldLayoutChg chg="delSp modSp mod">
          <pc:chgData name="Granö Anna" userId="a50b3b0e-1daf-4c22-886c-a5e083b43703" providerId="ADAL" clId="{06556F79-AC8C-4492-974B-B7835EEE6AEA}" dt="2024-07-30T10:12:31.092" v="122" actId="478"/>
          <pc:sldLayoutMkLst>
            <pc:docMk/>
            <pc:sldMasterMk cId="3231554497" sldId="2147483661"/>
            <pc:sldLayoutMk cId="2291657863" sldId="2147483694"/>
          </pc:sldLayoutMkLst>
          <pc:spChg chg="del">
            <ac:chgData name="Granö Anna" userId="a50b3b0e-1daf-4c22-886c-a5e083b43703" providerId="ADAL" clId="{06556F79-AC8C-4492-974B-B7835EEE6AEA}" dt="2024-07-30T10:12:31.092" v="122" actId="478"/>
            <ac:spMkLst>
              <pc:docMk/>
              <pc:sldMasterMk cId="3231554497" sldId="2147483661"/>
              <pc:sldLayoutMk cId="2291657863" sldId="2147483694"/>
              <ac:spMk id="7" creationId="{00000000-0000-0000-0000-000000000000}"/>
            </ac:spMkLst>
          </pc:spChg>
          <pc:spChg chg="del">
            <ac:chgData name="Granö Anna" userId="a50b3b0e-1daf-4c22-886c-a5e083b43703" providerId="ADAL" clId="{06556F79-AC8C-4492-974B-B7835EEE6AEA}" dt="2024-07-30T10:12:31.092" v="122" actId="478"/>
            <ac:spMkLst>
              <pc:docMk/>
              <pc:sldMasterMk cId="3231554497" sldId="2147483661"/>
              <pc:sldLayoutMk cId="2291657863" sldId="2147483694"/>
              <ac:spMk id="9" creationId="{00000000-0000-0000-0000-000000000000}"/>
            </ac:spMkLst>
          </pc:spChg>
          <pc:spChg chg="del">
            <ac:chgData name="Granö Anna" userId="a50b3b0e-1daf-4c22-886c-a5e083b43703" providerId="ADAL" clId="{06556F79-AC8C-4492-974B-B7835EEE6AEA}" dt="2024-07-30T10:12:31.092" v="122" actId="478"/>
            <ac:spMkLst>
              <pc:docMk/>
              <pc:sldMasterMk cId="3231554497" sldId="2147483661"/>
              <pc:sldLayoutMk cId="2291657863" sldId="2147483694"/>
              <ac:spMk id="10" creationId="{00000000-0000-0000-0000-000000000000}"/>
            </ac:spMkLst>
          </pc:spChg>
          <pc:spChg chg="del mod">
            <ac:chgData name="Granö Anna" userId="a50b3b0e-1daf-4c22-886c-a5e083b43703" providerId="ADAL" clId="{06556F79-AC8C-4492-974B-B7835EEE6AEA}" dt="2024-07-30T10:12:31.092" v="122" actId="478"/>
            <ac:spMkLst>
              <pc:docMk/>
              <pc:sldMasterMk cId="3231554497" sldId="2147483661"/>
              <pc:sldLayoutMk cId="2291657863" sldId="2147483694"/>
              <ac:spMk id="11" creationId="{00000000-0000-0000-0000-000000000000}"/>
            </ac:spMkLst>
          </pc:spChg>
          <pc:spChg chg="del mod">
            <ac:chgData name="Granö Anna" userId="a50b3b0e-1daf-4c22-886c-a5e083b43703" providerId="ADAL" clId="{06556F79-AC8C-4492-974B-B7835EEE6AEA}" dt="2024-07-30T10:12:31.092" v="122" actId="478"/>
            <ac:spMkLst>
              <pc:docMk/>
              <pc:sldMasterMk cId="3231554497" sldId="2147483661"/>
              <pc:sldLayoutMk cId="2291657863" sldId="2147483694"/>
              <ac:spMk id="12" creationId="{00000000-0000-0000-0000-000000000000}"/>
            </ac:spMkLst>
          </pc:spChg>
          <pc:spChg chg="del mod">
            <ac:chgData name="Granö Anna" userId="a50b3b0e-1daf-4c22-886c-a5e083b43703" providerId="ADAL" clId="{06556F79-AC8C-4492-974B-B7835EEE6AEA}" dt="2024-07-30T10:12:31.092" v="122" actId="478"/>
            <ac:spMkLst>
              <pc:docMk/>
              <pc:sldMasterMk cId="3231554497" sldId="2147483661"/>
              <pc:sldLayoutMk cId="2291657863" sldId="2147483694"/>
              <ac:spMk id="13" creationId="{00000000-0000-0000-0000-000000000000}"/>
            </ac:spMkLst>
          </pc:spChg>
          <pc:spChg chg="del mod">
            <ac:chgData name="Granö Anna" userId="a50b3b0e-1daf-4c22-886c-a5e083b43703" providerId="ADAL" clId="{06556F79-AC8C-4492-974B-B7835EEE6AEA}" dt="2024-07-30T10:12:31.092" v="122" actId="478"/>
            <ac:spMkLst>
              <pc:docMk/>
              <pc:sldMasterMk cId="3231554497" sldId="2147483661"/>
              <pc:sldLayoutMk cId="2291657863" sldId="2147483694"/>
              <ac:spMk id="14" creationId="{00000000-0000-0000-0000-000000000000}"/>
            </ac:spMkLst>
          </pc:spChg>
          <pc:spChg chg="del mod">
            <ac:chgData name="Granö Anna" userId="a50b3b0e-1daf-4c22-886c-a5e083b43703" providerId="ADAL" clId="{06556F79-AC8C-4492-974B-B7835EEE6AEA}" dt="2024-07-30T10:12:31.092" v="122" actId="478"/>
            <ac:spMkLst>
              <pc:docMk/>
              <pc:sldMasterMk cId="3231554497" sldId="2147483661"/>
              <pc:sldLayoutMk cId="2291657863" sldId="2147483694"/>
              <ac:spMk id="15" creationId="{00000000-0000-0000-0000-000000000000}"/>
            </ac:spMkLst>
          </pc:spChg>
        </pc:sldLayoutChg>
        <pc:sldLayoutChg chg="delSp mod">
          <pc:chgData name="Granö Anna" userId="a50b3b0e-1daf-4c22-886c-a5e083b43703" providerId="ADAL" clId="{06556F79-AC8C-4492-974B-B7835EEE6AEA}" dt="2024-07-30T10:08:37.487" v="57" actId="21"/>
          <pc:sldLayoutMkLst>
            <pc:docMk/>
            <pc:sldMasterMk cId="3231554497" sldId="2147483661"/>
            <pc:sldLayoutMk cId="1380680830" sldId="2147483695"/>
          </pc:sldLayoutMkLst>
          <pc:spChg chg="del">
            <ac:chgData name="Granö Anna" userId="a50b3b0e-1daf-4c22-886c-a5e083b43703" providerId="ADAL" clId="{06556F79-AC8C-4492-974B-B7835EEE6AEA}" dt="2024-07-30T10:08:37.487" v="57" actId="21"/>
            <ac:spMkLst>
              <pc:docMk/>
              <pc:sldMasterMk cId="3231554497" sldId="2147483661"/>
              <pc:sldLayoutMk cId="1380680830" sldId="2147483695"/>
              <ac:spMk id="22" creationId="{E0997A41-488F-47FE-A14E-4E3CBAC2B407}"/>
            </ac:spMkLst>
          </pc:spChg>
          <pc:spChg chg="del">
            <ac:chgData name="Granö Anna" userId="a50b3b0e-1daf-4c22-886c-a5e083b43703" providerId="ADAL" clId="{06556F79-AC8C-4492-974B-B7835EEE6AEA}" dt="2024-07-30T10:08:37.487" v="57" actId="21"/>
            <ac:spMkLst>
              <pc:docMk/>
              <pc:sldMasterMk cId="3231554497" sldId="2147483661"/>
              <pc:sldLayoutMk cId="1380680830" sldId="2147483695"/>
              <ac:spMk id="23" creationId="{62FE2FFB-F344-4344-940D-26D2C6046DF3}"/>
            </ac:spMkLst>
          </pc:spChg>
        </pc:sldLayoutChg>
      </pc:sldMasterChg>
    </pc:docChg>
  </pc:docChgLst>
  <pc:docChgLst>
    <pc:chgData name="Granö Anna" userId="S::anna.grano@ovph.fi::a50b3b0e-1daf-4c22-886c-a5e083b43703" providerId="AD" clId="Web-{2E981033-AFAD-41F1-BC78-9612CD194570}"/>
    <pc:docChg chg="modSld">
      <pc:chgData name="Granö Anna" userId="S::anna.grano@ovph.fi::a50b3b0e-1daf-4c22-886c-a5e083b43703" providerId="AD" clId="Web-{2E981033-AFAD-41F1-BC78-9612CD194570}" dt="2024-07-30T10:05:23.665" v="47" actId="20577"/>
      <pc:docMkLst>
        <pc:docMk/>
      </pc:docMkLst>
      <pc:sldChg chg="modSp">
        <pc:chgData name="Granö Anna" userId="S::anna.grano@ovph.fi::a50b3b0e-1daf-4c22-886c-a5e083b43703" providerId="AD" clId="Web-{2E981033-AFAD-41F1-BC78-9612CD194570}" dt="2024-07-30T10:05:23.665" v="47" actId="20577"/>
        <pc:sldMkLst>
          <pc:docMk/>
          <pc:sldMk cId="1257341781" sldId="256"/>
        </pc:sldMkLst>
        <pc:spChg chg="mod">
          <ac:chgData name="Granö Anna" userId="S::anna.grano@ovph.fi::a50b3b0e-1daf-4c22-886c-a5e083b43703" providerId="AD" clId="Web-{2E981033-AFAD-41F1-BC78-9612CD194570}" dt="2024-07-30T10:05:16.228" v="44" actId="20577"/>
          <ac:spMkLst>
            <pc:docMk/>
            <pc:sldMk cId="1257341781" sldId="256"/>
            <ac:spMk id="3" creationId="{CE2751FD-BF62-47E2-835B-FEDE70EA777A}"/>
          </ac:spMkLst>
        </pc:spChg>
        <pc:spChg chg="mod">
          <ac:chgData name="Granö Anna" userId="S::anna.grano@ovph.fi::a50b3b0e-1daf-4c22-886c-a5e083b43703" providerId="AD" clId="Web-{2E981033-AFAD-41F1-BC78-9612CD194570}" dt="2024-07-30T10:05:23.665" v="47" actId="20577"/>
          <ac:spMkLst>
            <pc:docMk/>
            <pc:sldMk cId="1257341781" sldId="256"/>
            <ac:spMk id="5" creationId="{00000000-0000-0000-0000-000000000000}"/>
          </ac:spMkLst>
        </pc:spChg>
      </pc:sldChg>
    </pc:docChg>
  </pc:docChgLst>
  <pc:docChgLst>
    <pc:chgData name="Styris Linda" userId="S::linda.styris@ovph.fi::a1bcae07-f624-4a40-b11a-902698055fd3" providerId="AD" clId="Web-{5FA45AEB-EC2A-CC4B-D841-39138DCC5E2F}"/>
    <pc:docChg chg="modSld">
      <pc:chgData name="Styris Linda" userId="S::linda.styris@ovph.fi::a1bcae07-f624-4a40-b11a-902698055fd3" providerId="AD" clId="Web-{5FA45AEB-EC2A-CC4B-D841-39138DCC5E2F}" dt="2024-08-06T07:44:29.278" v="21"/>
      <pc:docMkLst>
        <pc:docMk/>
      </pc:docMkLst>
      <pc:sldChg chg="modSp">
        <pc:chgData name="Styris Linda" userId="S::linda.styris@ovph.fi::a1bcae07-f624-4a40-b11a-902698055fd3" providerId="AD" clId="Web-{5FA45AEB-EC2A-CC4B-D841-39138DCC5E2F}" dt="2024-08-06T07:44:29.278" v="21"/>
        <pc:sldMkLst>
          <pc:docMk/>
          <pc:sldMk cId="1655836150" sldId="272"/>
        </pc:sldMkLst>
        <pc:spChg chg="ord">
          <ac:chgData name="Styris Linda" userId="S::linda.styris@ovph.fi::a1bcae07-f624-4a40-b11a-902698055fd3" providerId="AD" clId="Web-{5FA45AEB-EC2A-CC4B-D841-39138DCC5E2F}" dt="2024-08-06T07:44:28.575" v="11"/>
          <ac:spMkLst>
            <pc:docMk/>
            <pc:sldMk cId="1655836150" sldId="272"/>
            <ac:spMk id="3" creationId="{73AA8F87-867E-60DA-719A-5A6953F1F30F}"/>
          </ac:spMkLst>
        </pc:spChg>
        <pc:spChg chg="ord">
          <ac:chgData name="Styris Linda" userId="S::linda.styris@ovph.fi::a1bcae07-f624-4a40-b11a-902698055fd3" providerId="AD" clId="Web-{5FA45AEB-EC2A-CC4B-D841-39138DCC5E2F}" dt="2024-08-06T07:44:28.231" v="7"/>
          <ac:spMkLst>
            <pc:docMk/>
            <pc:sldMk cId="1655836150" sldId="272"/>
            <ac:spMk id="6" creationId="{E1418B78-5EAA-42BA-0F0F-6139A8028E7C}"/>
          </ac:spMkLst>
        </pc:spChg>
        <pc:spChg chg="ord">
          <ac:chgData name="Styris Linda" userId="S::linda.styris@ovph.fi::a1bcae07-f624-4a40-b11a-902698055fd3" providerId="AD" clId="Web-{5FA45AEB-EC2A-CC4B-D841-39138DCC5E2F}" dt="2024-08-06T07:44:28.762" v="13"/>
          <ac:spMkLst>
            <pc:docMk/>
            <pc:sldMk cId="1655836150" sldId="272"/>
            <ac:spMk id="14" creationId="{1B3792C5-540D-0D8B-2FC7-9D4CEBE4043C}"/>
          </ac:spMkLst>
        </pc:spChg>
        <pc:spChg chg="ord">
          <ac:chgData name="Styris Linda" userId="S::linda.styris@ovph.fi::a1bcae07-f624-4a40-b11a-902698055fd3" providerId="AD" clId="Web-{5FA45AEB-EC2A-CC4B-D841-39138DCC5E2F}" dt="2024-08-06T07:44:28.887" v="15"/>
          <ac:spMkLst>
            <pc:docMk/>
            <pc:sldMk cId="1655836150" sldId="272"/>
            <ac:spMk id="21" creationId="{5E29056C-78DD-6BBC-B29C-14B847BED68D}"/>
          </ac:spMkLst>
        </pc:spChg>
        <pc:spChg chg="ord">
          <ac:chgData name="Styris Linda" userId="S::linda.styris@ovph.fi::a1bcae07-f624-4a40-b11a-902698055fd3" providerId="AD" clId="Web-{5FA45AEB-EC2A-CC4B-D841-39138DCC5E2F}" dt="2024-08-06T07:44:28.997" v="17"/>
          <ac:spMkLst>
            <pc:docMk/>
            <pc:sldMk cId="1655836150" sldId="272"/>
            <ac:spMk id="22" creationId="{02FFB5CB-25E4-0236-79AD-DDE12345F600}"/>
          </ac:spMkLst>
        </pc:spChg>
        <pc:spChg chg="ord">
          <ac:chgData name="Styris Linda" userId="S::linda.styris@ovph.fi::a1bcae07-f624-4a40-b11a-902698055fd3" providerId="AD" clId="Web-{5FA45AEB-EC2A-CC4B-D841-39138DCC5E2F}" dt="2024-08-06T07:44:29.169" v="19"/>
          <ac:spMkLst>
            <pc:docMk/>
            <pc:sldMk cId="1655836150" sldId="272"/>
            <ac:spMk id="23" creationId="{8643F619-6CD3-6F03-41C4-24EA3F7D3591}"/>
          </ac:spMkLst>
        </pc:spChg>
        <pc:spChg chg="ord">
          <ac:chgData name="Styris Linda" userId="S::linda.styris@ovph.fi::a1bcae07-f624-4a40-b11a-902698055fd3" providerId="AD" clId="Web-{5FA45AEB-EC2A-CC4B-D841-39138DCC5E2F}" dt="2024-08-06T07:44:29.278" v="21"/>
          <ac:spMkLst>
            <pc:docMk/>
            <pc:sldMk cId="1655836150" sldId="272"/>
            <ac:spMk id="24" creationId="{ED4BFBBF-E654-00CF-BDD5-8FFBE544CF3A}"/>
          </ac:spMkLst>
        </pc:spChg>
        <pc:graphicFrameChg chg="ord">
          <ac:chgData name="Styris Linda" userId="S::linda.styris@ovph.fi::a1bcae07-f624-4a40-b11a-902698055fd3" providerId="AD" clId="Web-{5FA45AEB-EC2A-CC4B-D841-39138DCC5E2F}" dt="2024-08-06T07:44:28.434" v="9"/>
          <ac:graphicFrameMkLst>
            <pc:docMk/>
            <pc:sldMk cId="1655836150" sldId="272"/>
            <ac:graphicFrameMk id="20" creationId="{E0A178B2-E107-458A-A036-35C164172A65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19657121169893"/>
          <c:y val="5.8525485541574225E-2"/>
          <c:w val="0.82014724457543398"/>
          <c:h val="0.78759777249500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584</c:v>
                </c:pt>
                <c:pt idx="1">
                  <c:v>740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F2-4213-9303-953B53F9697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78F2-4213-9303-953B53F969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1.9.2024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358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A50944-7B0C-1999-94E6-BCD8744C126C}"/>
              </a:ext>
            </a:extLst>
          </p:cNvPr>
          <p:cNvSpPr txBox="1"/>
          <p:nvPr userDrawn="1"/>
        </p:nvSpPr>
        <p:spPr>
          <a:xfrm>
            <a:off x="7278255" y="0"/>
            <a:ext cx="5006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0" dirty="0"/>
              <a:t>Rehabilitering – </a:t>
            </a:r>
            <a:r>
              <a:rPr lang="en-US" sz="1400" b="0" dirty="0" err="1"/>
              <a:t>Kuntoutus</a:t>
            </a:r>
            <a:r>
              <a:rPr lang="en-US" sz="1400" b="0" dirty="0"/>
              <a:t> 9-12.2023</a:t>
            </a:r>
            <a:endParaRPr lang="fi-FI" sz="1400" b="0" dirty="0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dirty="0">
                <a:solidFill>
                  <a:schemeClr val="tx1"/>
                </a:solidFill>
              </a:rPr>
              <a:t>Saatavuus/</a:t>
            </a:r>
            <a:r>
              <a:rPr lang="fi-FI" sz="3600" dirty="0" err="1">
                <a:solidFill>
                  <a:schemeClr val="tx1"/>
                </a:solidFill>
              </a:rPr>
              <a:t>Tillgänglighet</a:t>
            </a:r>
            <a:endParaRPr lang="fi-FI" sz="3600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084729" y="4849906"/>
            <a:ext cx="1110727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854824" y="4844918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7485529" y="1390046"/>
            <a:ext cx="0" cy="345487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8426824" y="4844918"/>
            <a:ext cx="0" cy="220134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11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415AD8-42D3-4FD9-1B09-5A8CAC6D7F3A}"/>
              </a:ext>
            </a:extLst>
          </p:cNvPr>
          <p:cNvSpPr txBox="1"/>
          <p:nvPr userDrawn="1"/>
        </p:nvSpPr>
        <p:spPr>
          <a:xfrm>
            <a:off x="6622063" y="0"/>
            <a:ext cx="5584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400" b="0" dirty="0"/>
              <a:t>Boende och dagverksamhet inom funktionshinderservice 1-4.2024</a:t>
            </a: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dirty="0" err="1">
                <a:solidFill>
                  <a:schemeClr val="tx1"/>
                </a:solidFill>
              </a:rPr>
              <a:t>Säkerhet</a:t>
            </a:r>
            <a:r>
              <a:rPr lang="fi-FI" sz="3600" dirty="0">
                <a:solidFill>
                  <a:schemeClr val="tx1"/>
                </a:solidFill>
              </a:rPr>
              <a:t> och </a:t>
            </a:r>
            <a:r>
              <a:rPr lang="fi-FI" sz="3600" dirty="0" err="1">
                <a:solidFill>
                  <a:schemeClr val="tx1"/>
                </a:solidFill>
              </a:rPr>
              <a:t>kvalitet</a:t>
            </a:r>
            <a:endParaRPr lang="fi-FI" sz="3600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sv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xmlns="" r:embed="rId21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8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9" r:id="rId12"/>
    <p:sldLayoutId id="2147483706" r:id="rId13"/>
    <p:sldLayoutId id="2147483701" r:id="rId14"/>
    <p:sldLayoutId id="2147483702" r:id="rId15"/>
    <p:sldLayoutId id="2147483703" r:id="rId16"/>
    <p:sldLayoutId id="2147483704" r:id="rId17"/>
    <p:sldLayoutId id="2147483705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R</a:t>
            </a:r>
            <a:r>
              <a:rPr lang="fi-FI" sz="4800" dirty="0" err="1"/>
              <a:t>apportering</a:t>
            </a:r>
            <a:r>
              <a:rPr lang="fi-FI" sz="4800"/>
              <a:t> av </a:t>
            </a:r>
            <a:r>
              <a:rPr lang="fi-FI" sz="4800" dirty="0" err="1"/>
              <a:t>egenkontroll</a:t>
            </a:r>
            <a:endParaRPr lang="fi-FI" sz="4800" dirty="0"/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dirty="0" err="1"/>
              <a:t>Resultatområde</a:t>
            </a:r>
            <a:r>
              <a:rPr lang="fi-FI" dirty="0"/>
              <a:t>: </a:t>
            </a:r>
            <a:r>
              <a:rPr lang="fi-FI" dirty="0" err="1"/>
              <a:t>Boende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dagsverksamhet</a:t>
            </a:r>
            <a:r>
              <a:rPr lang="fi-FI" dirty="0"/>
              <a:t> </a:t>
            </a:r>
            <a:r>
              <a:rPr lang="fi-FI" dirty="0" err="1"/>
              <a:t>inom</a:t>
            </a:r>
            <a:r>
              <a:rPr lang="fi-FI" dirty="0"/>
              <a:t> </a:t>
            </a:r>
            <a:r>
              <a:rPr lang="fi-FI" dirty="0" err="1"/>
              <a:t>funktionshinderservice</a:t>
            </a:r>
          </a:p>
          <a:p>
            <a:r>
              <a:rPr lang="fi-FI" dirty="0" err="1"/>
              <a:t>Period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ska</a:t>
            </a:r>
            <a:r>
              <a:rPr lang="fi-FI" dirty="0"/>
              <a:t> </a:t>
            </a:r>
            <a:r>
              <a:rPr lang="fi-FI" dirty="0" err="1"/>
              <a:t>rapporteras</a:t>
            </a:r>
            <a:r>
              <a:rPr lang="fi-FI" dirty="0"/>
              <a:t>: 5-8.2024</a:t>
            </a:r>
            <a:endParaRPr lang="fi-FI" dirty="0">
              <a:cs typeface="Arial"/>
            </a:endParaRPr>
          </a:p>
          <a:p>
            <a:endParaRPr lang="fi-FI" dirty="0"/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 err="1">
                <a:solidFill>
                  <a:schemeClr val="bg1"/>
                </a:solidFill>
              </a:rPr>
              <a:t>Förkortningar</a:t>
            </a:r>
            <a:r>
              <a:rPr lang="fi-FI" sz="1400" dirty="0">
                <a:solidFill>
                  <a:schemeClr val="bg1"/>
                </a:solidFill>
              </a:rPr>
              <a:t>:</a:t>
            </a:r>
          </a:p>
          <a:p>
            <a:r>
              <a:rPr lang="fi-FI" sz="1400" dirty="0">
                <a:solidFill>
                  <a:schemeClr val="bg1"/>
                </a:solidFill>
              </a:rPr>
              <a:t>NPS (Net </a:t>
            </a:r>
            <a:r>
              <a:rPr lang="fi-FI" sz="1400" dirty="0" err="1">
                <a:solidFill>
                  <a:schemeClr val="bg1"/>
                </a:solidFill>
              </a:rPr>
              <a:t>Promoter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Score</a:t>
            </a:r>
            <a:r>
              <a:rPr lang="fi-FI" sz="1400" dirty="0">
                <a:solidFill>
                  <a:schemeClr val="bg1"/>
                </a:solidFill>
              </a:rPr>
              <a:t>): </a:t>
            </a:r>
            <a:r>
              <a:rPr lang="fi-FI" sz="1400" dirty="0" err="1">
                <a:solidFill>
                  <a:schemeClr val="bg1"/>
                </a:solidFill>
              </a:rPr>
              <a:t>Rekommendationsindex</a:t>
            </a:r>
            <a:r>
              <a:rPr lang="fi-FI" sz="1400" dirty="0">
                <a:solidFill>
                  <a:schemeClr val="bg1"/>
                </a:solidFill>
              </a:rPr>
              <a:t> (</a:t>
            </a:r>
            <a:r>
              <a:rPr lang="fi-FI" sz="1400" dirty="0" err="1">
                <a:solidFill>
                  <a:schemeClr val="bg1"/>
                </a:solidFill>
              </a:rPr>
              <a:t>klienter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och</a:t>
            </a:r>
            <a:r>
              <a:rPr lang="fi-FI" sz="1400" dirty="0">
                <a:solidFill>
                  <a:schemeClr val="bg1"/>
                </a:solidFill>
              </a:rPr>
              <a:t> personal)</a:t>
            </a:r>
            <a:endParaRPr lang="fi-FI" dirty="0">
              <a:solidFill>
                <a:schemeClr val="bg1"/>
              </a:solidFill>
            </a:endParaRPr>
          </a:p>
          <a:p>
            <a:r>
              <a:rPr lang="fi-FI" sz="1400" dirty="0" err="1">
                <a:solidFill>
                  <a:schemeClr val="bg1"/>
                </a:solidFill>
              </a:rPr>
              <a:t>Haipro</a:t>
            </a:r>
            <a:r>
              <a:rPr lang="fi-FI" sz="1400" dirty="0">
                <a:solidFill>
                  <a:schemeClr val="bg1"/>
                </a:solidFill>
              </a:rPr>
              <a:t>: System för </a:t>
            </a:r>
            <a:r>
              <a:rPr lang="fi-FI" sz="1400" dirty="0" err="1">
                <a:solidFill>
                  <a:schemeClr val="bg1"/>
                </a:solidFill>
              </a:rPr>
              <a:t>rapportering</a:t>
            </a:r>
            <a:r>
              <a:rPr lang="fi-FI" sz="1400" dirty="0">
                <a:solidFill>
                  <a:schemeClr val="bg1"/>
                </a:solidFill>
              </a:rPr>
              <a:t> av </a:t>
            </a:r>
            <a:r>
              <a:rPr lang="fi-FI" sz="1400" dirty="0" err="1">
                <a:solidFill>
                  <a:schemeClr val="bg1"/>
                </a:solidFill>
              </a:rPr>
              <a:t>negativa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nära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ögat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händelser</a:t>
            </a:r>
            <a:endParaRPr lang="fi-FI" dirty="0" err="1">
              <a:solidFill>
                <a:schemeClr val="bg1"/>
              </a:solidFill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501B564-03DF-44A6-988E-2F0EDF1BA6E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 dirty="0" err="1"/>
              <a:t>Tillgänglihet</a:t>
            </a:r>
            <a:r>
              <a:rPr lang="fi-FI" b="1" dirty="0"/>
              <a:t> </a:t>
            </a:r>
            <a:endParaRPr lang="fi-FI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D88269-5EF7-73C2-6097-9CEDC43E2C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0" y="67360"/>
            <a:ext cx="61389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Boende och dagverksamhet inom funktionshinderservice 5-8.2024</a:t>
            </a:r>
          </a:p>
        </p:txBody>
      </p:sp>
      <p:sp>
        <p:nvSpPr>
          <p:cNvPr id="17" name="TextBox 3">
            <a:extLst>
              <a:ext uri="{FF2B5EF4-FFF2-40B4-BE49-F238E27FC236}">
                <a16:creationId xmlns:a16="http://schemas.microsoft.com/office/drawing/2014/main" id="{43726DFA-C955-467B-9660-22C720F981F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1446088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BOENDE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88C22B-FCF7-4F5E-8F1B-0642720C20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1800000"/>
            <a:ext cx="360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>
                <a:solidFill>
                  <a:schemeClr val="bg1"/>
                </a:solidFill>
              </a:rPr>
              <a:t>Egen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production</a:t>
            </a:r>
            <a:endParaRPr lang="fi-FI" dirty="0">
              <a:solidFill>
                <a:schemeClr val="bg1"/>
              </a:solidFill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Köpservicer</a:t>
            </a:r>
            <a:endParaRPr lang="fi-FI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b="1" dirty="0">
                <a:solidFill>
                  <a:schemeClr val="accent4"/>
                </a:solidFill>
              </a:rPr>
              <a:t>ARBET- OCH DAGVERSAMHET</a:t>
            </a:r>
          </a:p>
          <a:p>
            <a:r>
              <a:rPr lang="fi-FI" dirty="0" err="1">
                <a:solidFill>
                  <a:schemeClr val="bg1"/>
                </a:solidFill>
              </a:rPr>
              <a:t>Egen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production</a:t>
            </a:r>
            <a:endParaRPr lang="fi-FI" dirty="0">
              <a:solidFill>
                <a:schemeClr val="bg1"/>
              </a:solidFill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Köptjänster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D61505-F026-4162-BCFE-5CBB321B6C8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4185237"/>
            <a:ext cx="3600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KORTVARIG OMSORG</a:t>
            </a:r>
          </a:p>
          <a:p>
            <a:r>
              <a:rPr lang="fi-FI" sz="1600" dirty="0" err="1">
                <a:solidFill>
                  <a:schemeClr val="bg1"/>
                </a:solidFill>
              </a:rPr>
              <a:t>Egen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production</a:t>
            </a:r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 err="1">
                <a:solidFill>
                  <a:schemeClr val="bg1"/>
                </a:solidFill>
              </a:rPr>
              <a:t>Köptjänster</a:t>
            </a:r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 err="1">
                <a:solidFill>
                  <a:schemeClr val="bg1"/>
                </a:solidFill>
              </a:rPr>
              <a:t>Korttid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boende</a:t>
            </a:r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Morris/</a:t>
            </a:r>
            <a:r>
              <a:rPr lang="fi-FI" sz="1600" dirty="0" err="1">
                <a:solidFill>
                  <a:schemeClr val="bg1"/>
                </a:solidFill>
              </a:rPr>
              <a:t>eftis</a:t>
            </a:r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 err="1">
                <a:solidFill>
                  <a:schemeClr val="bg1"/>
                </a:solidFill>
              </a:rPr>
              <a:t>Vårdverksamhet</a:t>
            </a:r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Annan </a:t>
            </a:r>
            <a:r>
              <a:rPr lang="fi-FI" sz="1600" dirty="0" err="1">
                <a:solidFill>
                  <a:schemeClr val="bg1"/>
                </a:solidFill>
              </a:rPr>
              <a:t>specialomsorg</a:t>
            </a:r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b="1" dirty="0">
                <a:solidFill>
                  <a:schemeClr val="accent4"/>
                </a:solidFill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0EB59F-7D26-4BDC-93D2-DE8F9C48C2E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42000" y="1430668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TILANNE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4C7D69-8BA8-4764-9763-BD5CF62059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800000"/>
            <a:ext cx="3672000" cy="504753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b="1" dirty="0" err="1">
                <a:solidFill>
                  <a:schemeClr val="bg1"/>
                </a:solidFill>
              </a:rPr>
              <a:t>Boende</a:t>
            </a:r>
            <a:endParaRPr lang="fi-FI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err="1" smtClean="0">
                <a:solidFill>
                  <a:schemeClr val="bg1"/>
                </a:solidFill>
              </a:rPr>
              <a:t>Det</a:t>
            </a:r>
            <a:r>
              <a:rPr lang="fi-FI" sz="1400" dirty="0" smtClean="0">
                <a:solidFill>
                  <a:schemeClr val="bg1"/>
                </a:solidFill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</a:rPr>
              <a:t>fins</a:t>
            </a:r>
            <a:r>
              <a:rPr lang="fi-FI" sz="1400" dirty="0" smtClean="0">
                <a:solidFill>
                  <a:schemeClr val="bg1"/>
                </a:solidFill>
              </a:rPr>
              <a:t> 5 </a:t>
            </a:r>
            <a:r>
              <a:rPr lang="fi-FI" sz="1400" dirty="0" err="1" smtClean="0">
                <a:solidFill>
                  <a:schemeClr val="bg1"/>
                </a:solidFill>
              </a:rPr>
              <a:t>lediga</a:t>
            </a:r>
            <a:r>
              <a:rPr lang="fi-FI" sz="1400" dirty="0" smtClean="0">
                <a:solidFill>
                  <a:schemeClr val="bg1"/>
                </a:solidFill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</a:rPr>
              <a:t>paltser</a:t>
            </a:r>
            <a:r>
              <a:rPr lang="fi-FI" sz="1400" dirty="0" smtClean="0">
                <a:solidFill>
                  <a:schemeClr val="bg1"/>
                </a:solidFill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</a:rPr>
              <a:t>inom</a:t>
            </a:r>
            <a:r>
              <a:rPr lang="fi-FI" sz="1400" dirty="0" smtClean="0">
                <a:solidFill>
                  <a:schemeClr val="bg1"/>
                </a:solidFill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</a:rPr>
              <a:t>egna</a:t>
            </a:r>
            <a:r>
              <a:rPr lang="fi-FI" sz="1400" dirty="0" smtClean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boendeformer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</a:rPr>
              <a:t>fulla</a:t>
            </a:r>
            <a:r>
              <a:rPr lang="fi-FI" sz="1400" dirty="0" smtClean="0">
                <a:solidFill>
                  <a:schemeClr val="bg1"/>
                </a:solidFill>
              </a:rPr>
              <a:t>, </a:t>
            </a:r>
            <a:r>
              <a:rPr lang="fi-FI" sz="1400" dirty="0" err="1" smtClean="0">
                <a:solidFill>
                  <a:schemeClr val="bg1"/>
                </a:solidFill>
              </a:rPr>
              <a:t>uppfullnings</a:t>
            </a:r>
            <a:r>
              <a:rPr lang="fi-FI" sz="1400" dirty="0" smtClean="0">
                <a:solidFill>
                  <a:schemeClr val="bg1"/>
                </a:solidFill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</a:rPr>
              <a:t>planer</a:t>
            </a:r>
            <a:r>
              <a:rPr lang="fi-FI" sz="1400" dirty="0" smtClean="0">
                <a:solidFill>
                  <a:schemeClr val="bg1"/>
                </a:solidFill>
              </a:rPr>
              <a:t>  </a:t>
            </a:r>
            <a:r>
              <a:rPr lang="fi-FI" sz="1400" dirty="0" err="1" smtClean="0">
                <a:solidFill>
                  <a:schemeClr val="bg1"/>
                </a:solidFill>
              </a:rPr>
              <a:t>färdigt</a:t>
            </a:r>
            <a:r>
              <a:rPr lang="fi-FI" sz="1400" dirty="0" smtClean="0">
                <a:solidFill>
                  <a:schemeClr val="bg1"/>
                </a:solidFill>
              </a:rPr>
              <a:t>, </a:t>
            </a:r>
            <a:r>
              <a:rPr lang="sv-SE" sz="1400" dirty="0">
                <a:solidFill>
                  <a:schemeClr val="bg1"/>
                </a:solidFill>
              </a:rPr>
              <a:t>brist på personal bromsar användningen av </a:t>
            </a:r>
            <a:r>
              <a:rPr lang="sv-SE" sz="1400" dirty="0">
                <a:solidFill>
                  <a:schemeClr val="bg1"/>
                </a:solidFill>
              </a:rPr>
              <a:t>platser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err="1" smtClean="0">
                <a:solidFill>
                  <a:schemeClr val="bg1"/>
                </a:solidFill>
              </a:rPr>
              <a:t>Även</a:t>
            </a:r>
            <a:r>
              <a:rPr lang="fi-FI" sz="1400" dirty="0" smtClean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köptjänster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svårt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att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hitta</a:t>
            </a:r>
            <a:endParaRPr lang="fi-FI" sz="1400" dirty="0">
              <a:solidFill>
                <a:schemeClr val="bg1"/>
              </a:solidFill>
            </a:endParaRPr>
          </a:p>
          <a:p>
            <a:endParaRPr lang="fi-FI" sz="1400" dirty="0">
              <a:solidFill>
                <a:schemeClr val="bg1"/>
              </a:solidFill>
            </a:endParaRPr>
          </a:p>
          <a:p>
            <a:r>
              <a:rPr lang="fi-FI" sz="1400" b="1" dirty="0" err="1">
                <a:solidFill>
                  <a:schemeClr val="bg1"/>
                </a:solidFill>
              </a:rPr>
              <a:t>Dagverksamhet</a:t>
            </a:r>
            <a:endParaRPr lang="fi-FI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err="1">
                <a:solidFill>
                  <a:schemeClr val="bg1"/>
                </a:solidFill>
              </a:rPr>
              <a:t>Egna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servicer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fulla</a:t>
            </a:r>
            <a:r>
              <a:rPr lang="fi-FI" sz="1400" dirty="0">
                <a:solidFill>
                  <a:schemeClr val="bg1"/>
                </a:solidFill>
              </a:rPr>
              <a:t>, </a:t>
            </a:r>
            <a:r>
              <a:rPr lang="fi-FI" sz="1400" dirty="0" err="1">
                <a:solidFill>
                  <a:schemeClr val="bg1"/>
                </a:solidFill>
              </a:rPr>
              <a:t>nya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klienter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på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kommande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varje</a:t>
            </a:r>
            <a:r>
              <a:rPr lang="fi-FI" sz="1400" dirty="0">
                <a:solidFill>
                  <a:schemeClr val="bg1"/>
                </a:solidFill>
              </a:rPr>
              <a:t>  </a:t>
            </a:r>
            <a:r>
              <a:rPr lang="fi-FI" sz="1400" dirty="0" err="1">
                <a:solidFill>
                  <a:schemeClr val="bg1"/>
                </a:solidFill>
              </a:rPr>
              <a:t>år</a:t>
            </a:r>
            <a:r>
              <a:rPr lang="fi-FI" sz="1400" dirty="0">
                <a:solidFill>
                  <a:schemeClr val="bg1"/>
                </a:solidFill>
              </a:rPr>
              <a:t>-&gt;</a:t>
            </a:r>
            <a:r>
              <a:rPr lang="fi-FI" sz="1400" dirty="0" err="1">
                <a:solidFill>
                  <a:schemeClr val="bg1"/>
                </a:solidFill>
              </a:rPr>
              <a:t>kritiskt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err="1">
                <a:solidFill>
                  <a:schemeClr val="bg1"/>
                </a:solidFill>
              </a:rPr>
              <a:t>Resursser</a:t>
            </a:r>
            <a:r>
              <a:rPr lang="fi-FI" sz="1400" dirty="0">
                <a:solidFill>
                  <a:schemeClr val="bg1"/>
                </a:solidFill>
              </a:rPr>
              <a:t> av </a:t>
            </a:r>
            <a:r>
              <a:rPr lang="fi-FI" sz="1400" dirty="0" err="1">
                <a:solidFill>
                  <a:schemeClr val="bg1"/>
                </a:solidFill>
              </a:rPr>
              <a:t>arbetsverksamhet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och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utlokaliserad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arbete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som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service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varierar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inom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</a:rPr>
              <a:t>välfärdsområde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endParaRPr lang="fi-FI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err="1" smtClean="0">
                <a:solidFill>
                  <a:schemeClr val="bg1"/>
                </a:solidFill>
              </a:rPr>
              <a:t>Även</a:t>
            </a:r>
            <a:r>
              <a:rPr lang="fi-FI" sz="1400" dirty="0" smtClean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köptjänster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svårt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att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hitta</a:t>
            </a:r>
            <a:endParaRPr lang="fi-FI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 smtClean="0">
              <a:solidFill>
                <a:schemeClr val="bg1"/>
              </a:solidFill>
            </a:endParaRPr>
          </a:p>
          <a:p>
            <a:r>
              <a:rPr lang="fi-FI" sz="1400" b="1" dirty="0" err="1" smtClean="0">
                <a:solidFill>
                  <a:schemeClr val="bg1"/>
                </a:solidFill>
              </a:rPr>
              <a:t>Kortvarig</a:t>
            </a:r>
            <a:r>
              <a:rPr lang="fi-FI" sz="1400" b="1" dirty="0" smtClean="0">
                <a:solidFill>
                  <a:schemeClr val="bg1"/>
                </a:solidFill>
              </a:rPr>
              <a:t> </a:t>
            </a:r>
            <a:r>
              <a:rPr lang="fi-FI" sz="1400" b="1" dirty="0" err="1" smtClean="0">
                <a:solidFill>
                  <a:schemeClr val="bg1"/>
                </a:solidFill>
              </a:rPr>
              <a:t>omsorg</a:t>
            </a:r>
            <a:endParaRPr lang="fi-FI" sz="1400" b="1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solidFill>
                  <a:schemeClr val="bg1"/>
                </a:solidFill>
              </a:rPr>
              <a:t>Morris </a:t>
            </a:r>
            <a:r>
              <a:rPr lang="fi-FI" sz="1400" dirty="0" err="1" smtClean="0">
                <a:solidFill>
                  <a:schemeClr val="bg1"/>
                </a:solidFill>
              </a:rPr>
              <a:t>och</a:t>
            </a:r>
            <a:r>
              <a:rPr lang="fi-FI" sz="1400" dirty="0" smtClean="0">
                <a:solidFill>
                  <a:schemeClr val="bg1"/>
                </a:solidFill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</a:rPr>
              <a:t>eftis</a:t>
            </a:r>
            <a:r>
              <a:rPr lang="fi-FI" sz="1400" dirty="0" smtClean="0">
                <a:solidFill>
                  <a:schemeClr val="bg1"/>
                </a:solidFill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</a:rPr>
              <a:t>verksamhet</a:t>
            </a:r>
            <a:r>
              <a:rPr lang="fi-FI" sz="1400" dirty="0" smtClean="0">
                <a:solidFill>
                  <a:schemeClr val="bg1"/>
                </a:solidFill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</a:rPr>
              <a:t>fínns</a:t>
            </a:r>
            <a:r>
              <a:rPr lang="fi-FI" sz="1400" dirty="0" smtClean="0">
                <a:solidFill>
                  <a:schemeClr val="bg1"/>
                </a:solidFill>
              </a:rPr>
              <a:t> i </a:t>
            </a:r>
            <a:r>
              <a:rPr lang="fi-FI" sz="1400" dirty="0" err="1" smtClean="0">
                <a:solidFill>
                  <a:schemeClr val="bg1"/>
                </a:solidFill>
              </a:rPr>
              <a:t>balans</a:t>
            </a:r>
            <a:r>
              <a:rPr lang="fi-FI" sz="1400" dirty="0" smtClean="0">
                <a:solidFill>
                  <a:schemeClr val="bg1"/>
                </a:solidFill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</a:rPr>
              <a:t>inom</a:t>
            </a:r>
            <a:r>
              <a:rPr lang="fi-FI" sz="1400" dirty="0" smtClean="0">
                <a:solidFill>
                  <a:schemeClr val="bg1"/>
                </a:solidFill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</a:rPr>
              <a:t>mellersta</a:t>
            </a:r>
            <a:r>
              <a:rPr lang="fi-FI" sz="1400" dirty="0" smtClean="0">
                <a:solidFill>
                  <a:schemeClr val="bg1"/>
                </a:solidFill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</a:rPr>
              <a:t>området</a:t>
            </a:r>
            <a:endParaRPr lang="fi-FI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err="1">
                <a:solidFill>
                  <a:schemeClr val="bg1"/>
                </a:solidFill>
              </a:rPr>
              <a:t>U</a:t>
            </a:r>
            <a:r>
              <a:rPr lang="fi-FI" sz="1400" dirty="0" err="1" smtClean="0">
                <a:solidFill>
                  <a:schemeClr val="bg1"/>
                </a:solidFill>
              </a:rPr>
              <a:t>tmaningar</a:t>
            </a:r>
            <a:r>
              <a:rPr lang="fi-FI" sz="1400" dirty="0" smtClean="0">
                <a:solidFill>
                  <a:schemeClr val="bg1"/>
                </a:solidFill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</a:rPr>
              <a:t>inom</a:t>
            </a:r>
            <a:r>
              <a:rPr lang="fi-FI" sz="1400" dirty="0" smtClean="0">
                <a:solidFill>
                  <a:schemeClr val="bg1"/>
                </a:solidFill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</a:rPr>
              <a:t>andra</a:t>
            </a:r>
            <a:r>
              <a:rPr lang="fi-FI" sz="1400" dirty="0" smtClean="0">
                <a:solidFill>
                  <a:schemeClr val="bg1"/>
                </a:solidFill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</a:rPr>
              <a:t>områder</a:t>
            </a:r>
            <a:r>
              <a:rPr lang="fi-FI" sz="1400" dirty="0" smtClean="0">
                <a:solidFill>
                  <a:schemeClr val="bg1"/>
                </a:solidFill>
              </a:rPr>
              <a:t>, </a:t>
            </a:r>
            <a:r>
              <a:rPr lang="fi-FI" sz="1400" dirty="0" err="1" smtClean="0">
                <a:solidFill>
                  <a:schemeClr val="bg1"/>
                </a:solidFill>
              </a:rPr>
              <a:t>gäller</a:t>
            </a:r>
            <a:r>
              <a:rPr lang="fi-FI" sz="1400" dirty="0" smtClean="0">
                <a:solidFill>
                  <a:schemeClr val="bg1"/>
                </a:solidFill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</a:rPr>
              <a:t>också</a:t>
            </a:r>
            <a:r>
              <a:rPr lang="fi-FI" sz="1400" dirty="0" smtClean="0">
                <a:solidFill>
                  <a:schemeClr val="bg1"/>
                </a:solidFill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</a:rPr>
              <a:t>lovvård</a:t>
            </a:r>
            <a:endParaRPr lang="fi-FI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err="1" smtClean="0">
                <a:solidFill>
                  <a:schemeClr val="bg1"/>
                </a:solidFill>
              </a:rPr>
              <a:t>Köptjänster</a:t>
            </a:r>
            <a:r>
              <a:rPr lang="fi-FI" sz="1400" dirty="0" smtClean="0">
                <a:solidFill>
                  <a:schemeClr val="bg1"/>
                </a:solidFill>
              </a:rPr>
              <a:t>  </a:t>
            </a:r>
            <a:r>
              <a:rPr lang="fi-FI" sz="1400" dirty="0" err="1">
                <a:solidFill>
                  <a:schemeClr val="bg1"/>
                </a:solidFill>
              </a:rPr>
              <a:t>som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individuella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lösningar</a:t>
            </a:r>
            <a:endParaRPr lang="fi-FI" sz="1400" dirty="0">
              <a:solidFill>
                <a:schemeClr val="bg1"/>
              </a:solidFill>
            </a:endParaRPr>
          </a:p>
          <a:p>
            <a:endParaRPr lang="fi-FI" sz="1400" dirty="0">
              <a:solidFill>
                <a:schemeClr val="bg1"/>
              </a:solidFill>
            </a:endParaRPr>
          </a:p>
        </p:txBody>
      </p:sp>
      <p:sp>
        <p:nvSpPr>
          <p:cNvPr id="11" name="Suorakulmio 1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592000" y="1430668"/>
            <a:ext cx="3600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KORJAAVAT TOIMENPITEET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F06998-27CA-4DDB-B244-049B7BC5650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9198"/>
            <a:ext cx="3660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err="1">
                <a:solidFill>
                  <a:schemeClr val="bg1"/>
                </a:solidFill>
              </a:rPr>
              <a:t>Boende</a:t>
            </a:r>
            <a:r>
              <a:rPr lang="fi-FI" sz="1400" b="1" dirty="0">
                <a:solidFill>
                  <a:schemeClr val="bg1"/>
                </a:solidFill>
              </a:rPr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err="1">
                <a:solidFill>
                  <a:schemeClr val="bg1"/>
                </a:solidFill>
              </a:rPr>
              <a:t>Boende</a:t>
            </a:r>
            <a:r>
              <a:rPr lang="fi-FI" sz="1400" dirty="0">
                <a:solidFill>
                  <a:schemeClr val="bg1"/>
                </a:solidFill>
              </a:rPr>
              <a:t> för </a:t>
            </a:r>
            <a:r>
              <a:rPr lang="fi-FI" sz="1400" dirty="0" err="1">
                <a:solidFill>
                  <a:schemeClr val="bg1"/>
                </a:solidFill>
              </a:rPr>
              <a:t>för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klienter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med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krävande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stöd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börjar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under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hösten</a:t>
            </a:r>
            <a:r>
              <a:rPr lang="fi-FI" sz="1400" dirty="0">
                <a:solidFill>
                  <a:schemeClr val="bg1"/>
                </a:solidFill>
              </a:rPr>
              <a:t> -24 (4 </a:t>
            </a:r>
            <a:r>
              <a:rPr lang="fi-FI" sz="1400" dirty="0" err="1">
                <a:solidFill>
                  <a:schemeClr val="bg1"/>
                </a:solidFill>
              </a:rPr>
              <a:t>klientplatser</a:t>
            </a:r>
            <a:r>
              <a:rPr lang="fi-FI" sz="1400" dirty="0">
                <a:solidFill>
                  <a:schemeClr val="bg1"/>
                </a:solidFill>
              </a:rPr>
              <a:t>) i </a:t>
            </a:r>
            <a:r>
              <a:rPr lang="fi-FI" sz="1400" dirty="0" err="1">
                <a:solidFill>
                  <a:schemeClr val="bg1"/>
                </a:solidFill>
              </a:rPr>
              <a:t>mellersta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områden</a:t>
            </a:r>
            <a:endParaRPr lang="fi-FI" sz="1400" dirty="0">
              <a:solidFill>
                <a:schemeClr val="bg1"/>
              </a:solidFill>
            </a:endParaRPr>
          </a:p>
          <a:p>
            <a:endParaRPr lang="fi-FI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err="1">
                <a:solidFill>
                  <a:schemeClr val="bg1"/>
                </a:solidFill>
              </a:rPr>
              <a:t>Satsningsföslag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</a:rPr>
              <a:t>inom</a:t>
            </a:r>
            <a:r>
              <a:rPr lang="fi-FI" sz="1400" dirty="0" smtClean="0">
                <a:solidFill>
                  <a:schemeClr val="bg1"/>
                </a:solidFill>
              </a:rPr>
              <a:t> TUSO </a:t>
            </a:r>
            <a:r>
              <a:rPr lang="fi-FI" sz="1400" dirty="0" err="1" smtClean="0">
                <a:solidFill>
                  <a:schemeClr val="bg1"/>
                </a:solidFill>
              </a:rPr>
              <a:t>gällande</a:t>
            </a:r>
            <a:r>
              <a:rPr lang="fi-FI" sz="1400" dirty="0" smtClean="0">
                <a:solidFill>
                  <a:schemeClr val="bg1"/>
                </a:solidFill>
              </a:rPr>
              <a:t> </a:t>
            </a:r>
            <a:endParaRPr lang="fi-FI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>
              <a:solidFill>
                <a:schemeClr val="bg1"/>
              </a:solidFill>
            </a:endParaRPr>
          </a:p>
          <a:p>
            <a:r>
              <a:rPr lang="fi-FI" sz="1400" b="1" dirty="0" err="1">
                <a:solidFill>
                  <a:schemeClr val="bg1"/>
                </a:solidFill>
              </a:rPr>
              <a:t>Korttidsboende</a:t>
            </a:r>
            <a:r>
              <a:rPr lang="fi-FI" sz="1400" b="1" dirty="0">
                <a:solidFill>
                  <a:schemeClr val="bg1"/>
                </a:solidFill>
              </a:rPr>
              <a:t> (</a:t>
            </a:r>
            <a:r>
              <a:rPr lang="fi-FI" sz="1400" b="1" dirty="0" err="1">
                <a:solidFill>
                  <a:schemeClr val="bg1"/>
                </a:solidFill>
              </a:rPr>
              <a:t>korttidsvård</a:t>
            </a:r>
            <a:r>
              <a:rPr lang="fi-FI" sz="1400" b="1" dirty="0">
                <a:solidFill>
                  <a:schemeClr val="bg1"/>
                </a:solidFill>
              </a:rPr>
              <a:t>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err="1">
                <a:solidFill>
                  <a:schemeClr val="bg1"/>
                </a:solidFill>
              </a:rPr>
              <a:t>Korttidsboendeenhet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med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fem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klienplatser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till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södra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och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mellersta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områden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på</a:t>
            </a:r>
            <a:r>
              <a:rPr lang="fi-FI" sz="1400" dirty="0">
                <a:solidFill>
                  <a:schemeClr val="bg1"/>
                </a:solidFill>
              </a:rPr>
              <a:t> hösten-24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Satstnigsföslag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inom</a:t>
            </a:r>
            <a:r>
              <a:rPr lang="fi-FI" sz="1400" dirty="0">
                <a:solidFill>
                  <a:schemeClr val="bg1"/>
                </a:solidFill>
              </a:rPr>
              <a:t> TUSO </a:t>
            </a:r>
            <a:r>
              <a:rPr lang="fi-FI" sz="1400" dirty="0" err="1">
                <a:solidFill>
                  <a:schemeClr val="bg1"/>
                </a:solidFill>
              </a:rPr>
              <a:t>gällande</a:t>
            </a:r>
            <a:r>
              <a:rPr lang="fi-FI" sz="1400" dirty="0">
                <a:solidFill>
                  <a:schemeClr val="bg1"/>
                </a:solidFill>
              </a:rPr>
              <a:t>  </a:t>
            </a:r>
            <a:r>
              <a:rPr lang="fi-FI" sz="1400" dirty="0" err="1">
                <a:solidFill>
                  <a:schemeClr val="bg1"/>
                </a:solidFill>
              </a:rPr>
              <a:t>kortvarig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omsorg</a:t>
            </a:r>
            <a:r>
              <a:rPr lang="fi-FI" sz="1400" dirty="0">
                <a:solidFill>
                  <a:schemeClr val="bg1"/>
                </a:solidFill>
              </a:rPr>
              <a:t>, </a:t>
            </a:r>
            <a:r>
              <a:rPr lang="fi-FI" sz="1400" dirty="0" err="1">
                <a:solidFill>
                  <a:schemeClr val="bg1"/>
                </a:solidFill>
              </a:rPr>
              <a:t>arbetsverksamhet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och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utlokaliserad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arbete</a:t>
            </a:r>
            <a:r>
              <a:rPr lang="fi-FI" sz="1400" dirty="0">
                <a:solidFill>
                  <a:schemeClr val="bg1"/>
                </a:solidFill>
              </a:rPr>
              <a:t>, </a:t>
            </a:r>
            <a:r>
              <a:rPr lang="fi-FI" sz="1400" dirty="0" err="1">
                <a:solidFill>
                  <a:schemeClr val="bg1"/>
                </a:solidFill>
              </a:rPr>
              <a:t>och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socialhandledning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till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stödboende</a:t>
            </a:r>
            <a:r>
              <a:rPr lang="fi-FI" sz="1400" dirty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283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err="1"/>
              <a:t>Säkerhet</a:t>
            </a:r>
            <a:r>
              <a:rPr lang="fi-FI" b="1"/>
              <a:t> </a:t>
            </a:r>
            <a:r>
              <a:rPr lang="fi-FI" b="1" err="1"/>
              <a:t>och</a:t>
            </a:r>
            <a:r>
              <a:rPr lang="fi-FI" b="1"/>
              <a:t> </a:t>
            </a:r>
            <a:r>
              <a:rPr lang="fi-FI" b="1" err="1"/>
              <a:t>kvalitet</a:t>
            </a:r>
            <a:r>
              <a:rPr lang="fi-FI" b="1"/>
              <a:t> </a:t>
            </a:r>
            <a:endParaRPr lang="en-US" b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07B088-7B9B-F096-24F2-D70B57F65B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53092" y="23884"/>
            <a:ext cx="61389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Boende och dagverksamhet inom funktionshinderservice 5-8.2024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418B78-5EAA-42BA-0F0F-6139A8028E7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7600" y="1404000"/>
            <a:ext cx="3546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  <p:graphicFrame>
        <p:nvGraphicFramePr>
          <p:cNvPr id="20" name="Chart 19" descr="Diagram: &#10;Januari - April 2024 584&#10;Januari - April 2025&#10;Maj - Augusti 2024&#10;Maj - Augusti 2025&#10;September - December 2024 &#10;September - December 2025">
            <a:extLst>
              <a:ext uri="{FF2B5EF4-FFF2-40B4-BE49-F238E27FC236}">
                <a16:creationId xmlns:a16="http://schemas.microsoft.com/office/drawing/2014/main" id="{E0A178B2-E107-458A-A036-35C164172A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5570814"/>
              </p:ext>
            </p:extLst>
          </p:nvPr>
        </p:nvGraphicFramePr>
        <p:xfrm>
          <a:off x="1204151" y="2062076"/>
          <a:ext cx="3372620" cy="2318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3AA8F87-867E-60DA-719A-5A6953F1F30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35669" y="1404000"/>
            <a:ext cx="3886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 dirty="0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B3792C5-540D-0D8B-2FC7-9D4CEBE4043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55209" y="1777623"/>
            <a:ext cx="1308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Drabbade klient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E29056C-78DD-6BBC-B29C-14B847BED68D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73628" y="2232000"/>
            <a:ext cx="797442" cy="7974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noProof="0" dirty="0" smtClean="0">
                <a:solidFill>
                  <a:prstClr val="white"/>
                </a:solidFill>
                <a:latin typeface="Arial" panose="020B0604020202020204"/>
              </a:rPr>
              <a:t>73.5</a:t>
            </a: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2FFB5CB-25E4-0236-79AD-DDE12345F60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07555" y="1777623"/>
            <a:ext cx="1278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Annan upptäckt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643F619-6CD3-6F03-41C4-24EA3F7D3591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42361" y="2232000"/>
            <a:ext cx="797442" cy="79744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noProof="0" dirty="0" smtClean="0">
                <a:solidFill>
                  <a:prstClr val="white"/>
                </a:solidFill>
                <a:latin typeface="Arial" panose="020B0604020202020204"/>
              </a:rPr>
              <a:t>10,5</a:t>
            </a: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D4BFBBF-E654-00CF-BDD5-8FFBE544CF3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63885" y="3275111"/>
            <a:ext cx="13811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Måttlig skada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8199DA-48A2-0912-4A2D-4543C96651C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68849" y="1900734"/>
            <a:ext cx="11675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Nära ögat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06DE1BD-1B62-811E-B45A-C7D791C9FAE9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928495" y="2232000"/>
            <a:ext cx="797442" cy="7974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dirty="0" smtClean="0">
                <a:solidFill>
                  <a:prstClr val="white"/>
                </a:solidFill>
                <a:latin typeface="Arial" panose="020B0604020202020204"/>
              </a:rPr>
              <a:t>15,9</a:t>
            </a: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%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918CEBD-CCD7-0B24-F314-1523E2902EFD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27216" y="3672000"/>
            <a:ext cx="797442" cy="7974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noProof="0" dirty="0" smtClean="0">
                <a:solidFill>
                  <a:prstClr val="white"/>
                </a:solidFill>
                <a:latin typeface="Arial" panose="020B0604020202020204"/>
              </a:rPr>
              <a:t>27,7</a:t>
            </a: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DBA3512-C7C5-30E5-1A5C-7B624CB44F3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13818" y="3157544"/>
            <a:ext cx="1167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Allvarlig skada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4809343-07C5-7D73-C21B-5C316816A744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085505" y="3672000"/>
            <a:ext cx="797442" cy="7974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5,5%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344BB1-DF36-4BAD-9CB1-977337A2D0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95669" y="1404000"/>
            <a:ext cx="3479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DE VANLIGASTE ANMÄLNINGSTYPERNA</a:t>
            </a:r>
            <a:endParaRPr lang="en-US" sz="1600" b="1" dirty="0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2854" y="2088914"/>
            <a:ext cx="3479146" cy="20928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Våld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37,9%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Förknippad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med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läkemedelsbehandling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25,5%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FontTx/>
              <a:buAutoNum type="arabicPeriod"/>
            </a:pP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Olycka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18,7%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FontTx/>
              <a:buAutoNum type="arabicPeriod"/>
            </a:pPr>
            <a:r>
              <a:rPr lang="fi-FI" sz="1600" dirty="0" smtClean="0">
                <a:solidFill>
                  <a:schemeClr val="bg1"/>
                </a:solidFill>
                <a:cs typeface="Arial"/>
              </a:rPr>
              <a:t>Annat 12,8%</a:t>
            </a:r>
          </a:p>
          <a:p>
            <a:pPr marL="342900" indent="-342900">
              <a:buFontTx/>
              <a:buAutoNum type="arabicPeriod"/>
            </a:pP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Inte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känt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2,8%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2DD3D8-21FC-498C-94F7-020218D816A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64409" y="4500000"/>
            <a:ext cx="180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4"/>
                </a:solidFill>
              </a:rPr>
              <a:t>ANTAL ANMÄLNINGAR OM NEGATIV HÄNDELSE FRÅN KLIENTER (JÄMFÖRT MED TIDIGARE PERIOD)</a:t>
            </a:r>
            <a:endParaRPr lang="en-US" sz="1200" b="1" dirty="0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90461" y="5800902"/>
            <a:ext cx="18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200" dirty="0" smtClean="0">
                <a:solidFill>
                  <a:schemeClr val="bg1"/>
                </a:solidFill>
              </a:rPr>
              <a:t>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B827E0-4781-4CE9-B989-57A8EFDB83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9925" y="4500000"/>
            <a:ext cx="17999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KONTAKTER TILL PATIENTOMBUD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0678" y="5800902"/>
            <a:ext cx="180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0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2EC722-3F34-4A2D-A54F-CACFC82224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36777" y="4500000"/>
            <a:ext cx="17177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KONTAKTER TILL SOCIALOMBUD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54485" y="5800902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0</a:t>
            </a:r>
            <a:endParaRPr lang="fi-FI" sz="48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56A800-0ADF-4946-A380-6823498BE2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6" y="4500000"/>
            <a:ext cx="36843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accent4"/>
                </a:solidFill>
              </a:rPr>
              <a:t>ÅTGÄRDER: 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5" y="4820813"/>
            <a:ext cx="3886485" cy="21390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>
                <a:solidFill>
                  <a:schemeClr val="bg1"/>
                </a:solidFill>
              </a:rPr>
              <a:t>Diskussion </a:t>
            </a:r>
            <a:r>
              <a:rPr lang="fi-FI" sz="1100" dirty="0" err="1">
                <a:solidFill>
                  <a:schemeClr val="bg1"/>
                </a:solidFill>
              </a:rPr>
              <a:t>med</a:t>
            </a:r>
            <a:r>
              <a:rPr lang="fi-FI" sz="1100" dirty="0">
                <a:solidFill>
                  <a:schemeClr val="bg1"/>
                </a:solidFill>
              </a:rPr>
              <a:t> personalen </a:t>
            </a:r>
            <a:r>
              <a:rPr lang="fi-FI" sz="1100" dirty="0" err="1">
                <a:solidFill>
                  <a:schemeClr val="bg1"/>
                </a:solidFill>
              </a:rPr>
              <a:t>ang</a:t>
            </a:r>
            <a:r>
              <a:rPr lang="fi-FI" sz="1100" dirty="0">
                <a:solidFill>
                  <a:schemeClr val="bg1"/>
                </a:solidFill>
              </a:rPr>
              <a:t>. </a:t>
            </a:r>
            <a:r>
              <a:rPr lang="fi-FI" sz="1100" dirty="0" err="1">
                <a:solidFill>
                  <a:schemeClr val="bg1"/>
                </a:solidFill>
              </a:rPr>
              <a:t>Haipro-anmälan</a:t>
            </a:r>
            <a:r>
              <a:rPr lang="fi-FI" sz="1100" dirty="0">
                <a:solidFill>
                  <a:schemeClr val="bg1"/>
                </a:solidFill>
              </a:rPr>
              <a:t> </a:t>
            </a:r>
            <a:r>
              <a:rPr lang="fi-FI" sz="1100" dirty="0" err="1">
                <a:solidFill>
                  <a:schemeClr val="bg1"/>
                </a:solidFill>
              </a:rPr>
              <a:t>eller</a:t>
            </a:r>
            <a:r>
              <a:rPr lang="fi-FI" sz="1100" dirty="0">
                <a:solidFill>
                  <a:schemeClr val="bg1"/>
                </a:solidFill>
              </a:rPr>
              <a:t> </a:t>
            </a:r>
            <a:r>
              <a:rPr lang="fi-FI" sz="1100" dirty="0" err="1">
                <a:solidFill>
                  <a:schemeClr val="bg1"/>
                </a:solidFill>
              </a:rPr>
              <a:t>kontakt</a:t>
            </a:r>
            <a:r>
              <a:rPr lang="fi-FI" sz="1100" dirty="0">
                <a:solidFill>
                  <a:schemeClr val="bg1"/>
                </a:solidFill>
              </a:rPr>
              <a:t> av </a:t>
            </a:r>
            <a:r>
              <a:rPr lang="fi-FI" sz="1100" dirty="0" err="1" smtClean="0">
                <a:solidFill>
                  <a:schemeClr val="bg1"/>
                </a:solidFill>
              </a:rPr>
              <a:t>klienter</a:t>
            </a:r>
            <a:endParaRPr lang="fi-FI" sz="11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T</a:t>
            </a:r>
            <a:r>
              <a:rPr lang="sv-SE" sz="1100" dirty="0">
                <a:solidFill>
                  <a:schemeClr val="bg1"/>
                </a:solidFill>
              </a:rPr>
              <a:t>illräckligt med personal </a:t>
            </a:r>
            <a:endParaRPr lang="fi-FI" sz="11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chemeClr val="bg1"/>
                </a:solidFill>
              </a:rPr>
              <a:t>Diskussioner med egenkontroll </a:t>
            </a:r>
            <a:endParaRPr lang="sv-SE" sz="11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100" dirty="0" err="1" smtClean="0">
                <a:solidFill>
                  <a:schemeClr val="bg1"/>
                </a:solidFill>
              </a:rPr>
              <a:t>Stöd</a:t>
            </a:r>
            <a:r>
              <a:rPr lang="fi-FI" sz="1100" dirty="0" smtClean="0">
                <a:solidFill>
                  <a:schemeClr val="bg1"/>
                </a:solidFill>
              </a:rPr>
              <a:t> </a:t>
            </a:r>
            <a:r>
              <a:rPr lang="fi-FI" sz="1100" dirty="0" err="1" smtClean="0">
                <a:solidFill>
                  <a:schemeClr val="bg1"/>
                </a:solidFill>
              </a:rPr>
              <a:t>från</a:t>
            </a:r>
            <a:r>
              <a:rPr lang="fi-FI" sz="1100" dirty="0" smtClean="0">
                <a:solidFill>
                  <a:schemeClr val="bg1"/>
                </a:solidFill>
              </a:rPr>
              <a:t> </a:t>
            </a:r>
            <a:r>
              <a:rPr lang="fi-FI" sz="1100" dirty="0" err="1">
                <a:solidFill>
                  <a:schemeClr val="bg1"/>
                </a:solidFill>
              </a:rPr>
              <a:t>k</a:t>
            </a:r>
            <a:r>
              <a:rPr lang="fi-FI" sz="1100" dirty="0" err="1" smtClean="0">
                <a:solidFill>
                  <a:schemeClr val="bg1"/>
                </a:solidFill>
              </a:rPr>
              <a:t>ompetenscentrets</a:t>
            </a:r>
            <a:r>
              <a:rPr lang="fi-FI" sz="1100" dirty="0" smtClean="0">
                <a:solidFill>
                  <a:schemeClr val="bg1"/>
                </a:solidFill>
              </a:rPr>
              <a:t> </a:t>
            </a:r>
            <a:r>
              <a:rPr lang="sv-SE" sz="1100" dirty="0" smtClean="0">
                <a:solidFill>
                  <a:schemeClr val="bg1"/>
                </a:solidFill>
              </a:rPr>
              <a:t>krävande </a:t>
            </a:r>
            <a:r>
              <a:rPr lang="sv-SE" sz="1100" dirty="0">
                <a:solidFill>
                  <a:schemeClr val="bg1"/>
                </a:solidFill>
              </a:rPr>
              <a:t>multiprofessionella expertgrupp och </a:t>
            </a:r>
            <a:r>
              <a:rPr lang="sv-SE" sz="1100" dirty="0" smtClean="0">
                <a:solidFill>
                  <a:schemeClr val="bg1"/>
                </a:solidFill>
              </a:rPr>
              <a:t> rehabiliteringshandledare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100" dirty="0" err="1" smtClean="0">
                <a:solidFill>
                  <a:schemeClr val="bg1"/>
                </a:solidFill>
              </a:rPr>
              <a:t>Avekki</a:t>
            </a:r>
            <a:r>
              <a:rPr lang="sv-SE" sz="1100" dirty="0" smtClean="0">
                <a:solidFill>
                  <a:schemeClr val="bg1"/>
                </a:solidFill>
              </a:rPr>
              <a:t>-utbildningar </a:t>
            </a:r>
            <a:r>
              <a:rPr lang="sv-SE" sz="1100" dirty="0">
                <a:solidFill>
                  <a:schemeClr val="bg1"/>
                </a:solidFill>
              </a:rPr>
              <a:t>för personal </a:t>
            </a:r>
            <a:endParaRPr lang="sv-SE" sz="11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100" dirty="0" smtClean="0">
                <a:solidFill>
                  <a:schemeClr val="bg1"/>
                </a:solidFill>
              </a:rPr>
              <a:t>Dosfördelningspåsar </a:t>
            </a:r>
            <a:r>
              <a:rPr lang="sv-SE" sz="1100" dirty="0">
                <a:solidFill>
                  <a:schemeClr val="bg1"/>
                </a:solidFill>
              </a:rPr>
              <a:t>i anbud för bostäder; situationen öppen </a:t>
            </a:r>
            <a:endParaRPr lang="sv-SE" sz="11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chemeClr val="bg1"/>
                </a:solidFill>
              </a:rPr>
              <a:t>Utvecklingsarbete 2024 </a:t>
            </a:r>
            <a:r>
              <a:rPr lang="sv-SE" sz="1100" dirty="0" smtClean="0">
                <a:solidFill>
                  <a:schemeClr val="bg1"/>
                </a:solidFill>
              </a:rPr>
              <a:t>gällande läkemedelsbehandlingsprocesser </a:t>
            </a:r>
            <a:r>
              <a:rPr lang="sv-SE" sz="1100" dirty="0">
                <a:solidFill>
                  <a:schemeClr val="bg1"/>
                </a:solidFill>
              </a:rPr>
              <a:t>i </a:t>
            </a:r>
            <a:r>
              <a:rPr lang="sv-SE" sz="1100" dirty="0" smtClean="0">
                <a:solidFill>
                  <a:schemeClr val="bg1"/>
                </a:solidFill>
              </a:rPr>
              <a:t>enheter</a:t>
            </a:r>
          </a:p>
        </p:txBody>
      </p:sp>
    </p:spTree>
    <p:extLst>
      <p:ext uri="{BB962C8B-B14F-4D97-AF65-F5344CB8AC3E}">
        <p14:creationId xmlns:p14="http://schemas.microsoft.com/office/powerpoint/2010/main" val="165583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4950" cy="909638"/>
          </a:xfrm>
        </p:spPr>
        <p:txBody>
          <a:bodyPr/>
          <a:lstStyle/>
          <a:p>
            <a:r>
              <a:rPr lang="fi-FI" b="1" dirty="0" err="1"/>
              <a:t>Kundupplevelse</a:t>
            </a:r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34EBC5-6900-051E-574B-F791811F0E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53092" y="36269"/>
            <a:ext cx="61389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Boende och dagverksamhet inom funktionshinderservice 5-8.2024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389E07-30A5-9E3B-C3F5-3A99D6A0F8C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8" y="1451113"/>
            <a:ext cx="39594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KUNDRESPONS ANTAL= </a:t>
            </a:r>
            <a:r>
              <a:rPr lang="fi-FI" sz="1600" dirty="0" smtClean="0">
                <a:solidFill>
                  <a:srgbClr val="FFFFFF"/>
                </a:solidFill>
                <a:latin typeface="Arial" panose="020B0604020202020204" pitchFamily="34" charset="0"/>
              </a:rPr>
              <a:t>82</a:t>
            </a:r>
            <a:endParaRPr lang="fi-FI" sz="1600" dirty="0"/>
          </a:p>
        </p:txBody>
      </p:sp>
      <p:cxnSp>
        <p:nvCxnSpPr>
          <p:cNvPr id="11" name="Straight Arrow Connector 10" descr="NPS värde. Värdet mäts mellan minus 100 och 100. Generellt anser man att ett gott värde över 50 är gott. Resultat"/>
          <p:cNvCxnSpPr>
            <a:cxnSpLocks/>
          </p:cNvCxnSpPr>
          <p:nvPr/>
        </p:nvCxnSpPr>
        <p:spPr>
          <a:xfrm flipV="1">
            <a:off x="4922982" y="4050176"/>
            <a:ext cx="585437" cy="29919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200" dirty="0" smtClean="0">
                <a:solidFill>
                  <a:schemeClr val="bg1"/>
                </a:solidFill>
              </a:rPr>
              <a:t>66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att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på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C92C84C-5C3B-F151-B025-3AE820B9A96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94530" y="191027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dirty="0" smtClean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4,56</a:t>
            </a:r>
            <a:endParaRPr lang="fi-FI" altLang="ko-KR" b="1" dirty="0" smtClean="0">
              <a:solidFill>
                <a:prstClr val="white"/>
              </a:solidFill>
              <a:latin typeface="Calibri" panose="020F0502020204030204"/>
              <a:ea typeface="맑은 고딕" panose="020B0503020000020004" pitchFamily="34" charset="-12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</a:t>
            </a:r>
            <a:r>
              <a:rPr lang="fi-FI" altLang="ko-KR" sz="1400" noProof="0" dirty="0" smtClean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4,29</a:t>
            </a:r>
            <a:r>
              <a:rPr kumimoji="0" lang="fi-FI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813F58C-C780-EB84-E9DC-197FFF85751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58530" y="307155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dirty="0" smtClean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4,45</a:t>
            </a:r>
            <a:r>
              <a:rPr kumimoji="0" lang="fi-FI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</a:t>
            </a:r>
            <a:r>
              <a:rPr lang="fi-FI" altLang="ko-KR" sz="1400" b="1" dirty="0" smtClean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4,39</a:t>
            </a:r>
            <a:r>
              <a:rPr kumimoji="0" lang="fi-FI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05A3689-C501-4953-E1F0-5AC35DB951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58530" y="434936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dirty="0" smtClean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4,29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(4,35)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072D9F9-54CA-6247-2E21-04389A729E3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94530" y="55658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dirty="0" smtClean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4,33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(4,17)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52C1C1D-3F16-BDAD-4824-BA1E16A22A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06530" y="1910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</a:t>
            </a:r>
            <a:r>
              <a:rPr lang="fi-FI" altLang="ko-KR" sz="1400" b="1" dirty="0" smtClean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54,5</a:t>
            </a:r>
            <a:r>
              <a:rPr kumimoji="0" lang="fi-FI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1F4ED22-B579-FFEA-25A3-E180B31A858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42530" y="307458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dirty="0" smtClean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4,44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</a:t>
            </a:r>
            <a:r>
              <a:rPr lang="fi-FI" altLang="ko-KR" sz="1400" b="1" dirty="0" smtClean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3,67</a:t>
            </a:r>
            <a:r>
              <a:rPr kumimoji="0" lang="fi-FI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63C17BA-C20A-A873-70A7-07D9EBCB38F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42530" y="431432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sz="1400" b="1" dirty="0" smtClean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4,69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(4,44)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F3BAA92-15CD-634E-EE8B-B88EC115830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06530" y="555405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dirty="0" smtClean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54,67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</a:t>
            </a:r>
            <a:r>
              <a:rPr lang="fi-FI" altLang="ko-KR" sz="1400" b="1" noProof="0" dirty="0" smtClean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4,57</a:t>
            </a:r>
            <a:r>
              <a:rPr kumimoji="0" lang="fi-FI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48435" y="1696487"/>
            <a:ext cx="240577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Positiv</a:t>
            </a:r>
            <a:r>
              <a:rPr kumimoji="0" lang="fi-FI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fi-FI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Kaikista asioista pystyy </a:t>
            </a:r>
            <a:r>
              <a:rPr lang="fi-FI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keskustelemaan</a:t>
            </a:r>
            <a:endParaRPr lang="fi-FI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fi-FI" sz="1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Bowling</a:t>
            </a:r>
            <a:endParaRPr lang="fi-FI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fi-FI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Ihana henkilökunta ja hyvä yhteishenki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fi-FI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Täällä on kavereita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fi-FI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Ilmapiiri on rentohauska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fi-FI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Minua kuunnellaan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fi-FI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Minulla on turvallinen </a:t>
            </a:r>
            <a:r>
              <a:rPr lang="fi-FI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olo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kumimoji="0" lang="fi-FI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</a:t>
            </a:r>
            <a:r>
              <a:rPr kumimoji="0" lang="fi-FI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service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Negativ</a:t>
            </a:r>
            <a:r>
              <a:rPr kumimoji="0" lang="fi-FI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sz="1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Mycket</a:t>
            </a:r>
            <a:r>
              <a:rPr lang="fi-FI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oljud</a:t>
            </a:r>
            <a:endParaRPr lang="fi-FI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863879-5A72-4ED3-971C-CE6581B29D8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73404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ANMÄRKNINGAR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1116424-5072-4DD0-8777-E3681D1EBB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15509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KLAGOMÅL</a:t>
            </a:r>
            <a:endParaRPr lang="en-US" sz="14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57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dirty="0" err="1"/>
              <a:t>Delaktighet</a:t>
            </a:r>
            <a:endParaRPr lang="fi-FI" sz="3600" b="1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409E6E-97C8-0DDF-ECC2-44DC6C267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53092" y="20610"/>
            <a:ext cx="61389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Boende och dagverksamhet inom funktionshinderservice 5-8.2024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194B9-FF73-4C1C-BFA2-02D6BB5DDC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280076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1600" b="1" dirty="0">
                <a:solidFill>
                  <a:schemeClr val="accent4"/>
                </a:solidFill>
                <a:latin typeface="+mj-lt"/>
              </a:rPr>
              <a:t>Hur stöder man av kunders och nära anhörigas delaktighet i planeringen, genomförandet och utvärderingen av tjänsterna</a:t>
            </a:r>
            <a:r>
              <a:rPr lang="sv-SE" sz="1600" b="1" dirty="0" smtClean="0">
                <a:solidFill>
                  <a:schemeClr val="accent4"/>
                </a:solidFill>
                <a:latin typeface="+mj-lt"/>
              </a:rPr>
              <a:t>?</a:t>
            </a:r>
          </a:p>
          <a:p>
            <a:endParaRPr lang="sv-SE" sz="1600" b="1" dirty="0">
              <a:solidFill>
                <a:schemeClr val="accent4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bg1"/>
                </a:solidFill>
              </a:rPr>
              <a:t>Samarbete med anhöriga </a:t>
            </a:r>
            <a:endParaRPr lang="sv-SE" sz="1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solidFill>
                  <a:schemeClr val="bg1"/>
                </a:solidFill>
              </a:rPr>
              <a:t>Regelbundna </a:t>
            </a:r>
            <a:r>
              <a:rPr lang="sv-SE" sz="1600" dirty="0">
                <a:solidFill>
                  <a:schemeClr val="bg1"/>
                </a:solidFill>
              </a:rPr>
              <a:t>möten </a:t>
            </a:r>
            <a:r>
              <a:rPr lang="sv-SE" sz="1600" dirty="0" smtClean="0">
                <a:solidFill>
                  <a:schemeClr val="bg1"/>
                </a:solidFill>
              </a:rPr>
              <a:t>med handikapprådet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solidFill>
                  <a:schemeClr val="bg1"/>
                </a:solidFill>
              </a:rPr>
              <a:t> </a:t>
            </a:r>
            <a:r>
              <a:rPr lang="sv-SE" sz="1600" dirty="0">
                <a:solidFill>
                  <a:schemeClr val="bg1"/>
                </a:solidFill>
              </a:rPr>
              <a:t>Möten för närstående organisationer </a:t>
            </a:r>
            <a:endParaRPr lang="sv-SE" sz="1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err="1">
                <a:solidFill>
                  <a:schemeClr val="bg1"/>
                </a:solidFill>
              </a:rPr>
              <a:t>B</a:t>
            </a:r>
            <a:r>
              <a:rPr lang="fi-FI" sz="1600" dirty="0" err="1" smtClean="0">
                <a:solidFill>
                  <a:schemeClr val="bg1"/>
                </a:solidFill>
              </a:rPr>
              <a:t>oende</a:t>
            </a:r>
            <a:r>
              <a:rPr lang="fi-FI" sz="1600" dirty="0" smtClean="0">
                <a:solidFill>
                  <a:schemeClr val="bg1"/>
                </a:solidFill>
              </a:rPr>
              <a:t>- </a:t>
            </a:r>
            <a:r>
              <a:rPr lang="fi-FI" sz="1600" dirty="0" err="1">
                <a:solidFill>
                  <a:schemeClr val="bg1"/>
                </a:solidFill>
              </a:rPr>
              <a:t>och</a:t>
            </a:r>
            <a:r>
              <a:rPr lang="fi-FI" sz="1600" dirty="0">
                <a:solidFill>
                  <a:schemeClr val="bg1"/>
                </a:solidFill>
              </a:rPr>
              <a:t> </a:t>
            </a:r>
            <a:r>
              <a:rPr lang="fi-FI" sz="1600" dirty="0" err="1">
                <a:solidFill>
                  <a:schemeClr val="bg1"/>
                </a:solidFill>
              </a:rPr>
              <a:t>flytträning</a:t>
            </a:r>
            <a:r>
              <a:rPr lang="fi-FI" sz="1600" dirty="0">
                <a:solidFill>
                  <a:schemeClr val="bg1"/>
                </a:solidFill>
              </a:rPr>
              <a:t> </a:t>
            </a:r>
            <a:endParaRPr lang="fi-FI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solidFill>
                  <a:schemeClr val="bg1"/>
                </a:solidFill>
              </a:rPr>
              <a:t>Deltagande </a:t>
            </a:r>
            <a:r>
              <a:rPr lang="sv-SE" sz="1600" dirty="0">
                <a:solidFill>
                  <a:schemeClr val="bg1"/>
                </a:solidFill>
              </a:rPr>
              <a:t>i utarbetandet </a:t>
            </a:r>
            <a:r>
              <a:rPr lang="sv-SE" sz="1600" dirty="0" smtClean="0">
                <a:solidFill>
                  <a:schemeClr val="bg1"/>
                </a:solidFill>
              </a:rPr>
              <a:t>av klientens </a:t>
            </a:r>
            <a:r>
              <a:rPr lang="fi-FI" sz="1600" dirty="0" err="1" smtClean="0">
                <a:solidFill>
                  <a:schemeClr val="bg1"/>
                </a:solidFill>
              </a:rPr>
              <a:t>genomförandeplan</a:t>
            </a:r>
            <a:r>
              <a:rPr lang="fi-FI" sz="1600" dirty="0" smtClean="0">
                <a:solidFill>
                  <a:schemeClr val="bg1"/>
                </a:solidFill>
              </a:rPr>
              <a:t> </a:t>
            </a:r>
            <a:r>
              <a:rPr lang="sv-SE" sz="1600" dirty="0" smtClean="0">
                <a:solidFill>
                  <a:schemeClr val="bg1"/>
                </a:solidFill>
              </a:rPr>
              <a:t>i serviceenheter, </a:t>
            </a:r>
            <a:r>
              <a:rPr lang="sv-SE" sz="1600" dirty="0">
                <a:solidFill>
                  <a:schemeClr val="bg1"/>
                </a:solidFill>
              </a:rPr>
              <a:t>inklusive </a:t>
            </a:r>
            <a:r>
              <a:rPr lang="sv-SE" sz="1600" dirty="0" smtClean="0">
                <a:solidFill>
                  <a:schemeClr val="bg1"/>
                </a:solidFill>
              </a:rPr>
              <a:t> klientens IMO-planen</a:t>
            </a:r>
            <a:endParaRPr lang="sv-SE" sz="1600" b="1" dirty="0">
              <a:solidFill>
                <a:schemeClr val="bg1"/>
              </a:solidFill>
              <a:latin typeface="+mj-lt"/>
              <a:cs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241A7-7EAB-41A0-9CF1-DCD3C8AD39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 dirty="0">
                <a:solidFill>
                  <a:schemeClr val="accent4"/>
                </a:solidFill>
                <a:latin typeface="+mj-lt"/>
              </a:rPr>
              <a:t>Klienter, erfarenhetsexperter eller ett </a:t>
            </a:r>
            <a:r>
              <a:rPr lang="sv-SE" sz="1600" b="1" dirty="0" err="1">
                <a:solidFill>
                  <a:schemeClr val="accent4"/>
                </a:solidFill>
                <a:latin typeface="+mj-lt"/>
              </a:rPr>
              <a:t>kundråd</a:t>
            </a:r>
            <a:r>
              <a:rPr lang="sv-SE" sz="1600" b="1" dirty="0">
                <a:solidFill>
                  <a:schemeClr val="accent4"/>
                </a:solidFill>
                <a:latin typeface="+mj-lt"/>
              </a:rPr>
              <a:t> är involverade i utvecklingen och utvärderingen av tjänsterna.</a:t>
            </a:r>
            <a:r>
              <a:rPr lang="fi-FI" sz="1600" b="1" dirty="0">
                <a:solidFill>
                  <a:schemeClr val="accent4"/>
                </a:solidFill>
                <a:latin typeface="+mj-lt"/>
              </a:rPr>
              <a:t>. </a:t>
            </a:r>
            <a:endParaRPr lang="fi-FI" sz="1600" b="1" i="0" dirty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600" dirty="0" err="1">
                <a:solidFill>
                  <a:schemeClr val="bg1"/>
                </a:solidFill>
              </a:rPr>
              <a:t>Delvis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A05C15-41C7-4F41-88A6-D7F5EAD371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sz="1600" b="1" dirty="0">
                <a:solidFill>
                  <a:schemeClr val="accent4"/>
                </a:solidFill>
                <a:latin typeface="+mj-lt"/>
              </a:rPr>
              <a:t>Vilka teman har man kommit överens om tillsammans med organisationer för att utveckla tjänsterna?</a:t>
            </a:r>
            <a:endParaRPr lang="fi-FI" sz="1600" b="1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4A06F7-0D67-4232-B5E5-C9623CED225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001906"/>
            <a:ext cx="5486400" cy="113877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sz="1600" dirty="0" err="1">
                <a:solidFill>
                  <a:schemeClr val="bg1"/>
                </a:solidFill>
              </a:rPr>
              <a:t>G</a:t>
            </a:r>
            <a:r>
              <a:rPr lang="fi-FI" sz="1600" dirty="0" err="1" smtClean="0">
                <a:solidFill>
                  <a:schemeClr val="bg1"/>
                </a:solidFill>
              </a:rPr>
              <a:t>emensam</a:t>
            </a:r>
            <a:r>
              <a:rPr lang="fi-FI" sz="1600" dirty="0" smtClean="0">
                <a:solidFill>
                  <a:schemeClr val="bg1"/>
                </a:solidFill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</a:rPr>
              <a:t>användning</a:t>
            </a:r>
            <a:r>
              <a:rPr lang="fi-FI" dirty="0" smtClean="0">
                <a:solidFill>
                  <a:schemeClr val="bg1"/>
                </a:solidFill>
              </a:rPr>
              <a:t> av </a:t>
            </a:r>
            <a:r>
              <a:rPr lang="fi-FI" dirty="0" err="1" smtClean="0">
                <a:solidFill>
                  <a:schemeClr val="bg1"/>
                </a:solidFill>
              </a:rPr>
              <a:t>lokalen</a:t>
            </a:r>
            <a:r>
              <a:rPr lang="fi-FI" sz="1600" dirty="0" smtClean="0">
                <a:solidFill>
                  <a:schemeClr val="bg1"/>
                </a:solidFill>
              </a:rPr>
              <a:t>, </a:t>
            </a:r>
            <a:r>
              <a:rPr lang="sv-SE" sz="1600" dirty="0">
                <a:solidFill>
                  <a:schemeClr val="bg1"/>
                </a:solidFill>
              </a:rPr>
              <a:t>t.ex. fritidsaktiviteter som anordnas av förening</a:t>
            </a:r>
            <a:r>
              <a:rPr lang="sv-SE" dirty="0"/>
              <a:t>ar</a:t>
            </a:r>
            <a:endParaRPr lang="fi-FI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err="1">
                <a:solidFill>
                  <a:schemeClr val="bg1"/>
                </a:solidFill>
              </a:rPr>
              <a:t>Boende</a:t>
            </a:r>
            <a:r>
              <a:rPr lang="fi-FI" sz="1600" dirty="0">
                <a:solidFill>
                  <a:schemeClr val="bg1"/>
                </a:solidFill>
              </a:rPr>
              <a:t>- </a:t>
            </a:r>
            <a:r>
              <a:rPr lang="fi-FI" sz="1600" dirty="0" err="1">
                <a:solidFill>
                  <a:schemeClr val="bg1"/>
                </a:solidFill>
              </a:rPr>
              <a:t>och</a:t>
            </a:r>
            <a:r>
              <a:rPr lang="fi-FI" sz="1600" dirty="0">
                <a:solidFill>
                  <a:schemeClr val="bg1"/>
                </a:solidFill>
              </a:rPr>
              <a:t> </a:t>
            </a:r>
            <a:r>
              <a:rPr lang="fi-FI" sz="1600" dirty="0" err="1">
                <a:solidFill>
                  <a:schemeClr val="bg1"/>
                </a:solidFill>
              </a:rPr>
              <a:t>flytträning</a:t>
            </a:r>
            <a:r>
              <a:rPr lang="fi-FI" sz="1600" dirty="0">
                <a:solidFill>
                  <a:schemeClr val="bg1"/>
                </a:solidFill>
              </a:rPr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i-FI" sz="1600" dirty="0" smtClean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0AF8D-BEC6-48BC-90E1-7BF038E189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chemeClr val="accent4"/>
                </a:solidFill>
                <a:latin typeface="+mj-lt"/>
              </a:rPr>
              <a:t>Vilka åtgärder har vidtagits med på basen av klienters och anhörigas anmälningar om negativa och nära ögat händelser samt påminnelser och klagomål:</a:t>
            </a:r>
            <a:endParaRPr lang="fi-FI" sz="1600" b="1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DA010C-0F96-434D-BA9D-047602DD02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4958514"/>
            <a:ext cx="5486400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dirty="0" err="1">
                <a:solidFill>
                  <a:schemeClr val="bg1"/>
                </a:solidFill>
              </a:rPr>
              <a:t>Kontrollera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processer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och</a:t>
            </a:r>
            <a:r>
              <a:rPr lang="fi-FI" sz="1600" dirty="0">
                <a:solidFill>
                  <a:schemeClr val="bg1"/>
                </a:solidFill>
              </a:rPr>
              <a:t> </a:t>
            </a:r>
            <a:r>
              <a:rPr lang="fi-FI" sz="1600" dirty="0" err="1">
                <a:solidFill>
                  <a:schemeClr val="bg1"/>
                </a:solidFill>
              </a:rPr>
              <a:t>ändra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dem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v.b</a:t>
            </a:r>
            <a:r>
              <a:rPr lang="fi-FI" sz="1600" dirty="0">
                <a:solidFill>
                  <a:schemeClr val="bg1"/>
                </a:solidFill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334478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 dirty="0"/>
              <a:t>Personal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0B4853-9577-6A1A-FC14-C5B5FACC7F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31485" y="-5425"/>
            <a:ext cx="624987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Boende och dagverksamhet inom funktionshinderservice 5-8.2024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BB94F-D6EF-4697-B45A-7A9B1A8FEE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2927" y="1404000"/>
            <a:ext cx="26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PERSONALSTYRKA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F2AA32-F31B-4623-9592-B30CA097EE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0689" y="1957223"/>
            <a:ext cx="3342048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Personal: </a:t>
            </a:r>
            <a:r>
              <a:rPr lang="fi-FI" dirty="0" smtClean="0">
                <a:solidFill>
                  <a:schemeClr val="bg1"/>
                </a:solidFill>
              </a:rPr>
              <a:t>727</a:t>
            </a:r>
            <a:endParaRPr lang="fi-FI" dirty="0">
              <a:solidFill>
                <a:schemeClr val="bg1"/>
              </a:solidFill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Fastanställda</a:t>
            </a:r>
            <a:r>
              <a:rPr lang="fi-FI" dirty="0">
                <a:solidFill>
                  <a:schemeClr val="bg1"/>
                </a:solidFill>
              </a:rPr>
              <a:t>: </a:t>
            </a:r>
            <a:r>
              <a:rPr lang="fi-FI" dirty="0" smtClean="0">
                <a:solidFill>
                  <a:schemeClr val="bg1"/>
                </a:solidFill>
              </a:rPr>
              <a:t>539</a:t>
            </a:r>
            <a:endParaRPr lang="fi-FI" dirty="0">
              <a:solidFill>
                <a:schemeClr val="bg1"/>
              </a:solidFill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Vikarier</a:t>
            </a:r>
            <a:r>
              <a:rPr lang="fi-FI" dirty="0">
                <a:solidFill>
                  <a:schemeClr val="bg1"/>
                </a:solidFill>
              </a:rPr>
              <a:t>: </a:t>
            </a:r>
            <a:r>
              <a:rPr lang="fi-FI" dirty="0" smtClean="0">
                <a:solidFill>
                  <a:schemeClr val="bg1"/>
                </a:solidFill>
              </a:rPr>
              <a:t>153</a:t>
            </a:r>
          </a:p>
          <a:p>
            <a:r>
              <a:rPr lang="fi-FI" dirty="0" smtClean="0">
                <a:solidFill>
                  <a:schemeClr val="bg1"/>
                </a:solidFill>
                <a:cs typeface="Arial"/>
              </a:rPr>
              <a:t>VOV: 44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Öppna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vakanser</a:t>
            </a:r>
            <a:r>
              <a:rPr lang="fi-FI" dirty="0" smtClean="0">
                <a:solidFill>
                  <a:schemeClr val="bg1"/>
                </a:solidFill>
              </a:rPr>
              <a:t>: 66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1F18C0-0F68-4925-8935-A3A9359079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5942" y="1404000"/>
            <a:ext cx="336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baseline="0" dirty="0">
                <a:solidFill>
                  <a:schemeClr val="accent4"/>
                </a:solidFill>
              </a:rPr>
              <a:t>ARBETARSÄKERHETS ANMÄLNINGAR VIA HAIPRO</a:t>
            </a:r>
            <a:endParaRPr lang="fi-FI" b="1" dirty="0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F33B20-AA03-42FB-8A15-DCA9FB7B6C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6196" y="1980324"/>
            <a:ext cx="3457332" cy="31085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aseline="0" dirty="0" err="1" smtClean="0">
                <a:solidFill>
                  <a:schemeClr val="bg1"/>
                </a:solidFill>
              </a:rPr>
              <a:t>Antal</a:t>
            </a:r>
            <a:r>
              <a:rPr lang="fi-FI" sz="1600" baseline="0" dirty="0" smtClean="0">
                <a:solidFill>
                  <a:schemeClr val="bg1"/>
                </a:solidFill>
              </a:rPr>
              <a:t> </a:t>
            </a:r>
            <a:r>
              <a:rPr lang="fi-FI" sz="1600" baseline="0" dirty="0" err="1">
                <a:solidFill>
                  <a:schemeClr val="bg1"/>
                </a:solidFill>
              </a:rPr>
              <a:t>anmälningar</a:t>
            </a:r>
            <a:r>
              <a:rPr lang="fi-FI" sz="1600" baseline="0" dirty="0">
                <a:solidFill>
                  <a:schemeClr val="bg1"/>
                </a:solidFill>
              </a:rPr>
              <a:t>: </a:t>
            </a:r>
            <a:r>
              <a:rPr lang="fi-FI" sz="1600" dirty="0" smtClean="0">
                <a:solidFill>
                  <a:schemeClr val="bg1"/>
                </a:solidFill>
              </a:rPr>
              <a:t>128</a:t>
            </a:r>
          </a:p>
          <a:p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De </a:t>
            </a:r>
            <a:r>
              <a:rPr lang="fi-FI" sz="1600" dirty="0" err="1">
                <a:solidFill>
                  <a:schemeClr val="bg1"/>
                </a:solidFill>
              </a:rPr>
              <a:t>vanligaste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typerna</a:t>
            </a:r>
            <a:r>
              <a:rPr lang="fi-FI" sz="1600" dirty="0">
                <a:solidFill>
                  <a:schemeClr val="bg1"/>
                </a:solidFill>
              </a:rPr>
              <a:t> av händelser: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600" dirty="0">
                <a:solidFill>
                  <a:schemeClr val="bg1"/>
                </a:solidFill>
              </a:rPr>
              <a:t>Hot eller </a:t>
            </a:r>
            <a:r>
              <a:rPr lang="sv-SE" sz="1600" dirty="0" smtClean="0">
                <a:solidFill>
                  <a:schemeClr val="bg1"/>
                </a:solidFill>
              </a:rPr>
              <a:t>våld 71,4%</a:t>
            </a:r>
            <a:endParaRPr lang="sv-SE" sz="1600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kumimoji="0" lang="fi-FI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Annat</a:t>
            </a:r>
            <a:r>
              <a:rPr kumimoji="0" lang="fi-FI" sz="16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13,4%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fi-FI" sz="1600" dirty="0" err="1" smtClean="0">
                <a:solidFill>
                  <a:schemeClr val="bg1"/>
                </a:solidFill>
              </a:rPr>
              <a:t>Plötslig</a:t>
            </a:r>
            <a:r>
              <a:rPr lang="fi-FI" sz="1600" dirty="0" smtClean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fysisk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eller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psykisk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</a:rPr>
              <a:t>belastning</a:t>
            </a:r>
            <a:r>
              <a:rPr lang="fi-FI" sz="1600" dirty="0" smtClean="0">
                <a:solidFill>
                  <a:schemeClr val="bg1"/>
                </a:solidFill>
              </a:rPr>
              <a:t> 3,2%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sv-SE" sz="1400" dirty="0" smtClean="0">
                <a:solidFill>
                  <a:schemeClr val="bg1"/>
                </a:solidFill>
              </a:rPr>
              <a:t>Symtom </a:t>
            </a:r>
            <a:r>
              <a:rPr lang="sv-SE" sz="1400" dirty="0">
                <a:solidFill>
                  <a:schemeClr val="bg1"/>
                </a:solidFill>
              </a:rPr>
              <a:t>som är relaterade eller misstänks vara relaterade till </a:t>
            </a:r>
            <a:r>
              <a:rPr lang="sv-SE" sz="1400" dirty="0" smtClean="0">
                <a:solidFill>
                  <a:schemeClr val="bg1"/>
                </a:solidFill>
              </a:rPr>
              <a:t>inomhusluft 3,2%</a:t>
            </a:r>
            <a:endParaRPr lang="fi-FI" sz="1400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fi-FI" sz="1400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fi-FI" sz="1400" dirty="0">
              <a:solidFill>
                <a:schemeClr val="bg1"/>
              </a:solidFill>
              <a:cs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fi-FI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33DBB3-36FE-462E-AABF-881B3A328A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20923" y="1404000"/>
            <a:ext cx="3971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FÖRVERKLIGAD LAGSTADGAD PERSONALDIMENSIONERING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873BDB8-5BC1-B2E0-1BAF-5FA09521BEC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1" y="4500000"/>
            <a:ext cx="2347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SJUKFRÅNVARON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65A42B5-D9E3-1095-691D-A3737A5FB38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5517760"/>
            <a:ext cx="2305164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b="1" dirty="0" smtClean="0">
                <a:solidFill>
                  <a:schemeClr val="bg1"/>
                </a:solidFill>
                <a:cs typeface="Arial"/>
              </a:rPr>
              <a:t>5,33</a:t>
            </a:r>
            <a:r>
              <a:rPr lang="fi-FI" b="1" dirty="0" smtClean="0">
                <a:solidFill>
                  <a:schemeClr val="bg1"/>
                </a:solidFill>
                <a:cs typeface="Arial"/>
              </a:rPr>
              <a:t>% </a:t>
            </a:r>
            <a:r>
              <a:rPr lang="fi-FI" b="1" dirty="0">
                <a:solidFill>
                  <a:schemeClr val="bg1"/>
                </a:solidFill>
                <a:cs typeface="Arial"/>
              </a:rPr>
              <a:t>/</a:t>
            </a:r>
            <a:r>
              <a:rPr lang="fi-FI" b="1" dirty="0" err="1">
                <a:solidFill>
                  <a:schemeClr val="bg1"/>
                </a:solidFill>
                <a:cs typeface="Arial"/>
              </a:rPr>
              <a:t>arbetsförhållande</a:t>
            </a:r>
            <a:r>
              <a:rPr lang="fi-FI" b="1" dirty="0">
                <a:solidFill>
                  <a:schemeClr val="bg1"/>
                </a:solidFill>
                <a:cs typeface="Arial"/>
              </a:rPr>
              <a:t>- </a:t>
            </a:r>
            <a:r>
              <a:rPr lang="fi-FI" b="1" dirty="0" err="1">
                <a:solidFill>
                  <a:schemeClr val="bg1"/>
                </a:solidFill>
                <a:cs typeface="Arial"/>
              </a:rPr>
              <a:t>dagar</a:t>
            </a:r>
            <a:endParaRPr lang="fi-FI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B44D9C-E25A-F74E-00FE-519233EEDCD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14218" y="4542391"/>
            <a:ext cx="1240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>
                <a:solidFill>
                  <a:schemeClr val="accent4"/>
                </a:solidFill>
              </a:rPr>
              <a:t>NPS</a:t>
            </a:r>
          </a:p>
        </p:txBody>
      </p:sp>
      <p:cxnSp>
        <p:nvCxnSpPr>
          <p:cNvPr id="4" name="Straight Arrow Connector 3" descr="NPS värde. Värdet mäts mellan minus 100 och 100. Generellt anser man att ett gott värde över 50 är gott. Resultat"/>
          <p:cNvCxnSpPr>
            <a:cxnSpLocks/>
          </p:cNvCxnSpPr>
          <p:nvPr/>
        </p:nvCxnSpPr>
        <p:spPr>
          <a:xfrm flipV="1">
            <a:off x="4881093" y="5378688"/>
            <a:ext cx="422220" cy="60073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24771" y="6090537"/>
            <a:ext cx="1712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000" dirty="0" smtClean="0">
                <a:solidFill>
                  <a:schemeClr val="bg1"/>
                </a:solidFill>
              </a:rPr>
              <a:t>20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4EAA8D-FBB3-49D8-B377-9AC4C15191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6272" y="4500000"/>
            <a:ext cx="6100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ÅTGÄRDER</a:t>
            </a:r>
            <a:r>
              <a:rPr lang="fi-FI" b="1" baseline="0" dirty="0">
                <a:solidFill>
                  <a:schemeClr val="accent4"/>
                </a:solidFill>
              </a:rPr>
              <a:t> SOM FRÄMJAR ARBETARNAS VÄLMÅENDE</a:t>
            </a:r>
            <a:endParaRPr lang="fi-FI" b="1" dirty="0">
              <a:solidFill>
                <a:schemeClr val="accent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187B0-5BE8-EAD4-F8D6-CEA878EF72A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16073" y="5126182"/>
            <a:ext cx="6080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Vapaa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teksti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442149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233D02C2F3D148860CE3F6DFEDC733" ma:contentTypeVersion="17" ma:contentTypeDescription="Skapa ett nytt dokument." ma:contentTypeScope="" ma:versionID="303debc14b5607e4af193ec7b2e90739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0ff4a344755dc82c37c080b0c74f1552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e6ea580d-a90f-4d05-8666-171099ee70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e3b1261-fa39-4c0d-96a1-f062864176bc}" ma:internalName="TaxCatchAll" ma:showField="CatchAllData" ma:web="8662b06d-03b9-424a-ab70-bfab313b8d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be4f0d9-fb0d-42e8-a680-6e558966cc0a">
      <Terms xmlns="http://schemas.microsoft.com/office/infopath/2007/PartnerControls"/>
    </lcf76f155ced4ddcb4097134ff3c332f>
    <TaxCatchAll xmlns="8662b06d-03b9-424a-ab70-bfab313b8d4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F38D8B-750A-42AC-838C-F78E120F99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A75FB4-2C35-48C2-A238-08BDE60A68D7}">
  <ds:schemaRefs>
    <ds:schemaRef ds:uri="cbe4f0d9-fb0d-42e8-a680-6e558966cc0a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662b06d-03b9-424a-ab70-bfab313b8d48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D7B42B0-CB74-4551-8607-FC86DCBBAB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1328</TotalTime>
  <Words>706</Words>
  <Application>Microsoft Office PowerPoint</Application>
  <PresentationFormat>Laajakuva</PresentationFormat>
  <Paragraphs>166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맑은 고딕</vt:lpstr>
      <vt:lpstr>Arial</vt:lpstr>
      <vt:lpstr>Calibri</vt:lpstr>
      <vt:lpstr>Segoe UI</vt:lpstr>
      <vt:lpstr>OVHP_teema</vt:lpstr>
      <vt:lpstr>Rapportering av egenkontroll</vt:lpstr>
      <vt:lpstr>Tillgänglihet </vt:lpstr>
      <vt:lpstr>Säkerhet och kvalitet </vt:lpstr>
      <vt:lpstr>Kundupplevelse</vt:lpstr>
      <vt:lpstr>Delaktighet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Peltokorpi-Heikkilä Tiina</cp:lastModifiedBy>
  <cp:revision>206</cp:revision>
  <dcterms:created xsi:type="dcterms:W3CDTF">2023-11-14T05:41:58Z</dcterms:created>
  <dcterms:modified xsi:type="dcterms:W3CDTF">2024-09-02T05:01:51Z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