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21" r:id="rId6"/>
    <p:sldId id="340" r:id="rId7"/>
    <p:sldId id="275" r:id="rId8"/>
    <p:sldId id="337" r:id="rId9"/>
    <p:sldId id="339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995C9A-8F24-C3FC-4A90-A77B67E82D7C}" v="199" dt="2024-09-20T11:12:21.971"/>
    <p1510:client id="{760529EC-D753-49E7-981D-31A5D8BA4C08}" v="43" dt="2024-09-20T08:29:17.055"/>
    <p1510:client id="{FB5C77AC-E92E-4BB6-8F63-7BA3F1AFDA56}" v="210" dt="2024-09-18T12:30:11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skela Marketta" userId="S::marketta.koskela@ovph.fi::9f9c204a-3028-49b7-a1fb-e53c48de77d1" providerId="AD" clId="Web-{423CB59B-F8C7-4B20-9C6D-9D7AB50C2448}"/>
    <pc:docChg chg="modSld">
      <pc:chgData name="Koskela Marketta" userId="S::marketta.koskela@ovph.fi::9f9c204a-3028-49b7-a1fb-e53c48de77d1" providerId="AD" clId="Web-{423CB59B-F8C7-4B20-9C6D-9D7AB50C2448}" dt="2024-09-05T08:12:04.040" v="9" actId="20577"/>
      <pc:docMkLst>
        <pc:docMk/>
      </pc:docMkLst>
      <pc:sldChg chg="modSp">
        <pc:chgData name="Koskela Marketta" userId="S::marketta.koskela@ovph.fi::9f9c204a-3028-49b7-a1fb-e53c48de77d1" providerId="AD" clId="Web-{423CB59B-F8C7-4B20-9C6D-9D7AB50C2448}" dt="2024-09-05T08:12:04.040" v="9" actId="20577"/>
        <pc:sldMkLst>
          <pc:docMk/>
          <pc:sldMk cId="2236211577" sldId="321"/>
        </pc:sldMkLst>
        <pc:spChg chg="mod">
          <ac:chgData name="Koskela Marketta" userId="S::marketta.koskela@ovph.fi::9f9c204a-3028-49b7-a1fb-e53c48de77d1" providerId="AD" clId="Web-{423CB59B-F8C7-4B20-9C6D-9D7AB50C2448}" dt="2024-09-05T08:11:00.773" v="1" actId="20577"/>
          <ac:spMkLst>
            <pc:docMk/>
            <pc:sldMk cId="2236211577" sldId="321"/>
            <ac:spMk id="8" creationId="{4087C461-8AC3-7FAE-F8CE-3D8C8DD29FEA}"/>
          </ac:spMkLst>
        </pc:spChg>
        <pc:spChg chg="mod">
          <ac:chgData name="Koskela Marketta" userId="S::marketta.koskela@ovph.fi::9f9c204a-3028-49b7-a1fb-e53c48de77d1" providerId="AD" clId="Web-{423CB59B-F8C7-4B20-9C6D-9D7AB50C2448}" dt="2024-09-05T08:12:04.040" v="9" actId="20577"/>
          <ac:spMkLst>
            <pc:docMk/>
            <pc:sldMk cId="2236211577" sldId="321"/>
            <ac:spMk id="11" creationId="{00000000-0000-0000-0000-000000000000}"/>
          </ac:spMkLst>
        </pc:spChg>
        <pc:spChg chg="mod">
          <ac:chgData name="Koskela Marketta" userId="S::marketta.koskela@ovph.fi::9f9c204a-3028-49b7-a1fb-e53c48de77d1" providerId="AD" clId="Web-{423CB59B-F8C7-4B20-9C6D-9D7AB50C2448}" dt="2024-09-05T08:11:12.507" v="6" actId="20577"/>
          <ac:spMkLst>
            <pc:docMk/>
            <pc:sldMk cId="2236211577" sldId="321"/>
            <ac:spMk id="14" creationId="{00000000-0000-0000-0000-000000000000}"/>
          </ac:spMkLst>
        </pc:spChg>
      </pc:sldChg>
    </pc:docChg>
  </pc:docChgLst>
  <pc:docChgLst>
    <pc:chgData name="Koskela Marketta" userId="S::marketta.koskela@ovph.fi::9f9c204a-3028-49b7-a1fb-e53c48de77d1" providerId="AD" clId="Web-{3DB8BC83-1C6A-483D-A49D-155EEAE5759F}"/>
    <pc:docChg chg="modSld">
      <pc:chgData name="Koskela Marketta" userId="S::marketta.koskela@ovph.fi::9f9c204a-3028-49b7-a1fb-e53c48de77d1" providerId="AD" clId="Web-{3DB8BC83-1C6A-483D-A49D-155EEAE5759F}" dt="2024-09-10T12:10:03.760" v="36" actId="20577"/>
      <pc:docMkLst>
        <pc:docMk/>
      </pc:docMkLst>
      <pc:sldChg chg="modSp">
        <pc:chgData name="Koskela Marketta" userId="S::marketta.koskela@ovph.fi::9f9c204a-3028-49b7-a1fb-e53c48de77d1" providerId="AD" clId="Web-{3DB8BC83-1C6A-483D-A49D-155EEAE5759F}" dt="2024-09-10T12:10:03.760" v="36" actId="20577"/>
        <pc:sldMkLst>
          <pc:docMk/>
          <pc:sldMk cId="1763840058" sldId="275"/>
        </pc:sldMkLst>
        <pc:spChg chg="mod">
          <ac:chgData name="Koskela Marketta" userId="S::marketta.koskela@ovph.fi::9f9c204a-3028-49b7-a1fb-e53c48de77d1" providerId="AD" clId="Web-{3DB8BC83-1C6A-483D-A49D-155EEAE5759F}" dt="2024-09-10T12:10:03.760" v="36" actId="20577"/>
          <ac:spMkLst>
            <pc:docMk/>
            <pc:sldMk cId="1763840058" sldId="275"/>
            <ac:spMk id="12" creationId="{00000000-0000-0000-0000-000000000000}"/>
          </ac:spMkLst>
        </pc:spChg>
      </pc:sldChg>
      <pc:sldChg chg="modSp">
        <pc:chgData name="Koskela Marketta" userId="S::marketta.koskela@ovph.fi::9f9c204a-3028-49b7-a1fb-e53c48de77d1" providerId="AD" clId="Web-{3DB8BC83-1C6A-483D-A49D-155EEAE5759F}" dt="2024-09-10T12:03:44.458" v="23" actId="20577"/>
        <pc:sldMkLst>
          <pc:docMk/>
          <pc:sldMk cId="2236211577" sldId="321"/>
        </pc:sldMkLst>
        <pc:spChg chg="mod">
          <ac:chgData name="Koskela Marketta" userId="S::marketta.koskela@ovph.fi::9f9c204a-3028-49b7-a1fb-e53c48de77d1" providerId="AD" clId="Web-{3DB8BC83-1C6A-483D-A49D-155EEAE5759F}" dt="2024-09-10T12:03:44.458" v="23" actId="20577"/>
          <ac:spMkLst>
            <pc:docMk/>
            <pc:sldMk cId="2236211577" sldId="321"/>
            <ac:spMk id="14" creationId="{00000000-0000-0000-0000-000000000000}"/>
          </ac:spMkLst>
        </pc:spChg>
      </pc:sldChg>
    </pc:docChg>
  </pc:docChgLst>
  <pc:docChgLst>
    <pc:chgData name="Koskela Marketta" userId="S::marketta.koskela@ovph.fi::9f9c204a-3028-49b7-a1fb-e53c48de77d1" providerId="AD" clId="Web-{12995C9A-8F24-C3FC-4A90-A77B67E82D7C}"/>
    <pc:docChg chg="modSld">
      <pc:chgData name="Koskela Marketta" userId="S::marketta.koskela@ovph.fi::9f9c204a-3028-49b7-a1fb-e53c48de77d1" providerId="AD" clId="Web-{12995C9A-8F24-C3FC-4A90-A77B67E82D7C}" dt="2024-09-20T11:12:09.768" v="106" actId="20577"/>
      <pc:docMkLst>
        <pc:docMk/>
      </pc:docMkLst>
      <pc:sldChg chg="modSp">
        <pc:chgData name="Koskela Marketta" userId="S::marketta.koskela@ovph.fi::9f9c204a-3028-49b7-a1fb-e53c48de77d1" providerId="AD" clId="Web-{12995C9A-8F24-C3FC-4A90-A77B67E82D7C}" dt="2024-09-20T11:11:24.720" v="105" actId="20577"/>
        <pc:sldMkLst>
          <pc:docMk/>
          <pc:sldMk cId="3325704692" sldId="335"/>
        </pc:sldMkLst>
        <pc:spChg chg="mod">
          <ac:chgData name="Koskela Marketta" userId="S::marketta.koskela@ovph.fi::9f9c204a-3028-49b7-a1fb-e53c48de77d1" providerId="AD" clId="Web-{12995C9A-8F24-C3FC-4A90-A77B67E82D7C}" dt="2024-09-20T11:11:24.720" v="105" actId="20577"/>
          <ac:spMkLst>
            <pc:docMk/>
            <pc:sldMk cId="3325704692" sldId="335"/>
            <ac:spMk id="3" creationId="{CE2751FD-BF62-47E2-835B-FEDE70EA777A}"/>
          </ac:spMkLst>
        </pc:spChg>
      </pc:sldChg>
      <pc:sldChg chg="modSp">
        <pc:chgData name="Koskela Marketta" userId="S::marketta.koskela@ovph.fi::9f9c204a-3028-49b7-a1fb-e53c48de77d1" providerId="AD" clId="Web-{12995C9A-8F24-C3FC-4A90-A77B67E82D7C}" dt="2024-09-20T11:12:09.768" v="106" actId="20577"/>
        <pc:sldMkLst>
          <pc:docMk/>
          <pc:sldMk cId="4244539260" sldId="340"/>
        </pc:sldMkLst>
        <pc:spChg chg="mod">
          <ac:chgData name="Koskela Marketta" userId="S::marketta.koskela@ovph.fi::9f9c204a-3028-49b7-a1fb-e53c48de77d1" providerId="AD" clId="Web-{12995C9A-8F24-C3FC-4A90-A77B67E82D7C}" dt="2024-09-20T08:59:58.444" v="91" actId="20577"/>
          <ac:spMkLst>
            <pc:docMk/>
            <pc:sldMk cId="4244539260" sldId="340"/>
            <ac:spMk id="5" creationId="{00000000-0000-0000-0000-000000000000}"/>
          </ac:spMkLst>
        </pc:spChg>
        <pc:spChg chg="mod">
          <ac:chgData name="Koskela Marketta" userId="S::marketta.koskela@ovph.fi::9f9c204a-3028-49b7-a1fb-e53c48de77d1" providerId="AD" clId="Web-{12995C9A-8F24-C3FC-4A90-A77B67E82D7C}" dt="2024-09-20T08:30:05.126" v="3" actId="20577"/>
          <ac:spMkLst>
            <pc:docMk/>
            <pc:sldMk cId="4244539260" sldId="340"/>
            <ac:spMk id="7" creationId="{00000000-0000-0000-0000-000000000000}"/>
          </ac:spMkLst>
        </pc:spChg>
        <pc:spChg chg="mod">
          <ac:chgData name="Koskela Marketta" userId="S::marketta.koskela@ovph.fi::9f9c204a-3028-49b7-a1fb-e53c48de77d1" providerId="AD" clId="Web-{12995C9A-8F24-C3FC-4A90-A77B67E82D7C}" dt="2024-09-20T11:12:09.768" v="106" actId="20577"/>
          <ac:spMkLst>
            <pc:docMk/>
            <pc:sldMk cId="4244539260" sldId="340"/>
            <ac:spMk id="11" creationId="{00000000-0000-0000-0000-000000000000}"/>
          </ac:spMkLst>
        </pc:spChg>
      </pc:sldChg>
    </pc:docChg>
  </pc:docChgLst>
  <pc:docChgLst>
    <pc:chgData name="Koskela Marketta" userId="S::marketta.koskela@ovph.fi::9f9c204a-3028-49b7-a1fb-e53c48de77d1" providerId="AD" clId="Web-{FB5C77AC-E92E-4BB6-8F63-7BA3F1AFDA56}"/>
    <pc:docChg chg="modSld">
      <pc:chgData name="Koskela Marketta" userId="S::marketta.koskela@ovph.fi::9f9c204a-3028-49b7-a1fb-e53c48de77d1" providerId="AD" clId="Web-{FB5C77AC-E92E-4BB6-8F63-7BA3F1AFDA56}" dt="2024-09-18T12:30:11.889" v="113" actId="20577"/>
      <pc:docMkLst>
        <pc:docMk/>
      </pc:docMkLst>
      <pc:sldChg chg="modSp">
        <pc:chgData name="Koskela Marketta" userId="S::marketta.koskela@ovph.fi::9f9c204a-3028-49b7-a1fb-e53c48de77d1" providerId="AD" clId="Web-{FB5C77AC-E92E-4BB6-8F63-7BA3F1AFDA56}" dt="2024-09-18T12:19:52.164" v="87" actId="20577"/>
        <pc:sldMkLst>
          <pc:docMk/>
          <pc:sldMk cId="2236211577" sldId="321"/>
        </pc:sldMkLst>
        <pc:spChg chg="mod">
          <ac:chgData name="Koskela Marketta" userId="S::marketta.koskela@ovph.fi::9f9c204a-3028-49b7-a1fb-e53c48de77d1" providerId="AD" clId="Web-{FB5C77AC-E92E-4BB6-8F63-7BA3F1AFDA56}" dt="2024-09-18T11:54:42.955" v="20" actId="20577"/>
          <ac:spMkLst>
            <pc:docMk/>
            <pc:sldMk cId="2236211577" sldId="321"/>
            <ac:spMk id="7" creationId="{F8178373-B5EE-B49F-B8FF-E82CB1575908}"/>
          </ac:spMkLst>
        </pc:spChg>
        <pc:spChg chg="mod">
          <ac:chgData name="Koskela Marketta" userId="S::marketta.koskela@ovph.fi::9f9c204a-3028-49b7-a1fb-e53c48de77d1" providerId="AD" clId="Web-{FB5C77AC-E92E-4BB6-8F63-7BA3F1AFDA56}" dt="2024-09-18T12:19:52.164" v="87" actId="20577"/>
          <ac:spMkLst>
            <pc:docMk/>
            <pc:sldMk cId="2236211577" sldId="321"/>
            <ac:spMk id="14" creationId="{00000000-0000-0000-0000-000000000000}"/>
          </ac:spMkLst>
        </pc:spChg>
      </pc:sldChg>
      <pc:sldChg chg="modSp">
        <pc:chgData name="Koskela Marketta" userId="S::marketta.koskela@ovph.fi::9f9c204a-3028-49b7-a1fb-e53c48de77d1" providerId="AD" clId="Web-{FB5C77AC-E92E-4BB6-8F63-7BA3F1AFDA56}" dt="2024-09-18T12:21:50.590" v="98" actId="20577"/>
        <pc:sldMkLst>
          <pc:docMk/>
          <pc:sldMk cId="1443471299" sldId="339"/>
        </pc:sldMkLst>
        <pc:spChg chg="mod">
          <ac:chgData name="Koskela Marketta" userId="S::marketta.koskela@ovph.fi::9f9c204a-3028-49b7-a1fb-e53c48de77d1" providerId="AD" clId="Web-{FB5C77AC-E92E-4BB6-8F63-7BA3F1AFDA56}" dt="2024-09-18T12:21:15.636" v="96" actId="20577"/>
          <ac:spMkLst>
            <pc:docMk/>
            <pc:sldMk cId="1443471299" sldId="339"/>
            <ac:spMk id="5" creationId="{58DCC82E-EAAD-2464-E627-9715A5278087}"/>
          </ac:spMkLst>
        </pc:spChg>
        <pc:spChg chg="mod">
          <ac:chgData name="Koskela Marketta" userId="S::marketta.koskela@ovph.fi::9f9c204a-3028-49b7-a1fb-e53c48de77d1" providerId="AD" clId="Web-{FB5C77AC-E92E-4BB6-8F63-7BA3F1AFDA56}" dt="2024-09-18T12:21:50.590" v="98" actId="20577"/>
          <ac:spMkLst>
            <pc:docMk/>
            <pc:sldMk cId="1443471299" sldId="339"/>
            <ac:spMk id="10" creationId="{E3138587-41C6-4D3C-902C-720B191A9174}"/>
          </ac:spMkLst>
        </pc:spChg>
        <pc:spChg chg="mod">
          <ac:chgData name="Koskela Marketta" userId="S::marketta.koskela@ovph.fi::9f9c204a-3028-49b7-a1fb-e53c48de77d1" providerId="AD" clId="Web-{FB5C77AC-E92E-4BB6-8F63-7BA3F1AFDA56}" dt="2024-09-18T12:20:40.963" v="93" actId="20577"/>
          <ac:spMkLst>
            <pc:docMk/>
            <pc:sldMk cId="1443471299" sldId="339"/>
            <ac:spMk id="15" creationId="{DF49FE46-8DC9-492B-B5AC-EF39DE113738}"/>
          </ac:spMkLst>
        </pc:spChg>
      </pc:sldChg>
      <pc:sldChg chg="modSp">
        <pc:chgData name="Koskela Marketta" userId="S::marketta.koskela@ovph.fi::9f9c204a-3028-49b7-a1fb-e53c48de77d1" providerId="AD" clId="Web-{FB5C77AC-E92E-4BB6-8F63-7BA3F1AFDA56}" dt="2024-09-18T12:30:11.889" v="113" actId="20577"/>
        <pc:sldMkLst>
          <pc:docMk/>
          <pc:sldMk cId="4244539260" sldId="340"/>
        </pc:sldMkLst>
        <pc:spChg chg="mod">
          <ac:chgData name="Koskela Marketta" userId="S::marketta.koskela@ovph.fi::9f9c204a-3028-49b7-a1fb-e53c48de77d1" providerId="AD" clId="Web-{FB5C77AC-E92E-4BB6-8F63-7BA3F1AFDA56}" dt="2024-09-18T11:56:06.958" v="24" actId="20577"/>
          <ac:spMkLst>
            <pc:docMk/>
            <pc:sldMk cId="4244539260" sldId="340"/>
            <ac:spMk id="10" creationId="{00000000-0000-0000-0000-000000000000}"/>
          </ac:spMkLst>
        </pc:spChg>
        <pc:spChg chg="mod">
          <ac:chgData name="Koskela Marketta" userId="S::marketta.koskela@ovph.fi::9f9c204a-3028-49b7-a1fb-e53c48de77d1" providerId="AD" clId="Web-{FB5C77AC-E92E-4BB6-8F63-7BA3F1AFDA56}" dt="2024-09-18T12:30:11.889" v="113" actId="20577"/>
          <ac:spMkLst>
            <pc:docMk/>
            <pc:sldMk cId="4244539260" sldId="340"/>
            <ac:spMk id="11" creationId="{00000000-0000-0000-0000-000000000000}"/>
          </ac:spMkLst>
        </pc:spChg>
      </pc:sldChg>
    </pc:docChg>
  </pc:docChgLst>
  <pc:docChgLst>
    <pc:chgData name="Koskela Marketta" userId="S::marketta.koskela@ovph.fi::9f9c204a-3028-49b7-a1fb-e53c48de77d1" providerId="AD" clId="Web-{58F69D2A-9537-495D-BC5D-54D34C55FE0E}"/>
    <pc:docChg chg="modSld">
      <pc:chgData name="Koskela Marketta" userId="S::marketta.koskela@ovph.fi::9f9c204a-3028-49b7-a1fb-e53c48de77d1" providerId="AD" clId="Web-{58F69D2A-9537-495D-BC5D-54D34C55FE0E}" dt="2024-09-05T12:49:25.486" v="210" actId="20577"/>
      <pc:docMkLst>
        <pc:docMk/>
      </pc:docMkLst>
      <pc:sldChg chg="modSp">
        <pc:chgData name="Koskela Marketta" userId="S::marketta.koskela@ovph.fi::9f9c204a-3028-49b7-a1fb-e53c48de77d1" providerId="AD" clId="Web-{58F69D2A-9537-495D-BC5D-54D34C55FE0E}" dt="2024-09-05T12:49:25.486" v="210" actId="20577"/>
        <pc:sldMkLst>
          <pc:docMk/>
          <pc:sldMk cId="1763840058" sldId="275"/>
        </pc:sldMkLst>
        <pc:spChg chg="mod">
          <ac:chgData name="Koskela Marketta" userId="S::marketta.koskela@ovph.fi::9f9c204a-3028-49b7-a1fb-e53c48de77d1" providerId="AD" clId="Web-{58F69D2A-9537-495D-BC5D-54D34C55FE0E}" dt="2024-09-05T12:49:25.486" v="210" actId="20577"/>
          <ac:spMkLst>
            <pc:docMk/>
            <pc:sldMk cId="1763840058" sldId="275"/>
            <ac:spMk id="12" creationId="{00000000-0000-0000-0000-000000000000}"/>
          </ac:spMkLst>
        </pc:spChg>
      </pc:sldChg>
      <pc:sldChg chg="modSp">
        <pc:chgData name="Koskela Marketta" userId="S::marketta.koskela@ovph.fi::9f9c204a-3028-49b7-a1fb-e53c48de77d1" providerId="AD" clId="Web-{58F69D2A-9537-495D-BC5D-54D34C55FE0E}" dt="2024-09-05T12:45:25.001" v="178" actId="20577"/>
        <pc:sldMkLst>
          <pc:docMk/>
          <pc:sldMk cId="2236211577" sldId="321"/>
        </pc:sldMkLst>
        <pc:spChg chg="mod">
          <ac:chgData name="Koskela Marketta" userId="S::marketta.koskela@ovph.fi::9f9c204a-3028-49b7-a1fb-e53c48de77d1" providerId="AD" clId="Web-{58F69D2A-9537-495D-BC5D-54D34C55FE0E}" dt="2024-09-05T12:16:54.584" v="153" actId="20577"/>
          <ac:spMkLst>
            <pc:docMk/>
            <pc:sldMk cId="2236211577" sldId="321"/>
            <ac:spMk id="8" creationId="{4087C461-8AC3-7FAE-F8CE-3D8C8DD29FEA}"/>
          </ac:spMkLst>
        </pc:spChg>
        <pc:spChg chg="mod">
          <ac:chgData name="Koskela Marketta" userId="S::marketta.koskela@ovph.fi::9f9c204a-3028-49b7-a1fb-e53c48de77d1" providerId="AD" clId="Web-{58F69D2A-9537-495D-BC5D-54D34C55FE0E}" dt="2024-09-05T12:45:25.001" v="178" actId="20577"/>
          <ac:spMkLst>
            <pc:docMk/>
            <pc:sldMk cId="2236211577" sldId="321"/>
            <ac:spMk id="11" creationId="{00000000-0000-0000-0000-000000000000}"/>
          </ac:spMkLst>
        </pc:spChg>
        <pc:spChg chg="mod">
          <ac:chgData name="Koskela Marketta" userId="S::marketta.koskela@ovph.fi::9f9c204a-3028-49b7-a1fb-e53c48de77d1" providerId="AD" clId="Web-{58F69D2A-9537-495D-BC5D-54D34C55FE0E}" dt="2024-09-05T12:17:34.759" v="173" actId="20577"/>
          <ac:spMkLst>
            <pc:docMk/>
            <pc:sldMk cId="2236211577" sldId="321"/>
            <ac:spMk id="14" creationId="{00000000-0000-0000-0000-000000000000}"/>
          </ac:spMkLst>
        </pc:spChg>
      </pc:sldChg>
      <pc:sldChg chg="modSp">
        <pc:chgData name="Koskela Marketta" userId="S::marketta.koskela@ovph.fi::9f9c204a-3028-49b7-a1fb-e53c48de77d1" providerId="AD" clId="Web-{58F69D2A-9537-495D-BC5D-54D34C55FE0E}" dt="2024-09-05T12:18:19.763" v="175" actId="20577"/>
        <pc:sldMkLst>
          <pc:docMk/>
          <pc:sldMk cId="574228015" sldId="337"/>
        </pc:sldMkLst>
        <pc:spChg chg="mod">
          <ac:chgData name="Koskela Marketta" userId="S::marketta.koskela@ovph.fi::9f9c204a-3028-49b7-a1fb-e53c48de77d1" providerId="AD" clId="Web-{58F69D2A-9537-495D-BC5D-54D34C55FE0E}" dt="2024-09-05T12:18:19.763" v="175" actId="20577"/>
          <ac:spMkLst>
            <pc:docMk/>
            <pc:sldMk cId="574228015" sldId="337"/>
            <ac:spMk id="14" creationId="{00000000-0000-0000-0000-000000000000}"/>
          </ac:spMkLst>
        </pc:spChg>
      </pc:sldChg>
      <pc:sldChg chg="modSp">
        <pc:chgData name="Koskela Marketta" userId="S::marketta.koskela@ovph.fi::9f9c204a-3028-49b7-a1fb-e53c48de77d1" providerId="AD" clId="Web-{58F69D2A-9537-495D-BC5D-54D34C55FE0E}" dt="2024-09-05T11:12:27.994" v="150" actId="20577"/>
        <pc:sldMkLst>
          <pc:docMk/>
          <pc:sldMk cId="4244539260" sldId="340"/>
        </pc:sldMkLst>
        <pc:spChg chg="mod">
          <ac:chgData name="Koskela Marketta" userId="S::marketta.koskela@ovph.fi::9f9c204a-3028-49b7-a1fb-e53c48de77d1" providerId="AD" clId="Web-{58F69D2A-9537-495D-BC5D-54D34C55FE0E}" dt="2024-09-05T11:12:27.994" v="150" actId="20577"/>
          <ac:spMkLst>
            <pc:docMk/>
            <pc:sldMk cId="4244539260" sldId="340"/>
            <ac:spMk id="11" creationId="{00000000-0000-0000-0000-000000000000}"/>
          </ac:spMkLst>
        </pc:spChg>
      </pc:sldChg>
    </pc:docChg>
  </pc:docChgLst>
  <pc:docChgLst>
    <pc:chgData name="Koskela Marketta" userId="S::marketta.koskela@ovph.fi::9f9c204a-3028-49b7-a1fb-e53c48de77d1" providerId="AD" clId="Web-{760529EC-D753-49E7-981D-31A5D8BA4C08}"/>
    <pc:docChg chg="modSld">
      <pc:chgData name="Koskela Marketta" userId="S::marketta.koskela@ovph.fi::9f9c204a-3028-49b7-a1fb-e53c48de77d1" providerId="AD" clId="Web-{760529EC-D753-49E7-981D-31A5D8BA4C08}" dt="2024-09-20T08:29:09.914" v="24" actId="20577"/>
      <pc:docMkLst>
        <pc:docMk/>
      </pc:docMkLst>
      <pc:sldChg chg="modSp">
        <pc:chgData name="Koskela Marketta" userId="S::marketta.koskela@ovph.fi::9f9c204a-3028-49b7-a1fb-e53c48de77d1" providerId="AD" clId="Web-{760529EC-D753-49E7-981D-31A5D8BA4C08}" dt="2024-09-20T06:20:12.463" v="1" actId="20577"/>
        <pc:sldMkLst>
          <pc:docMk/>
          <pc:sldMk cId="2236211577" sldId="321"/>
        </pc:sldMkLst>
        <pc:spChg chg="mod">
          <ac:chgData name="Koskela Marketta" userId="S::marketta.koskela@ovph.fi::9f9c204a-3028-49b7-a1fb-e53c48de77d1" providerId="AD" clId="Web-{760529EC-D753-49E7-981D-31A5D8BA4C08}" dt="2024-09-20T06:20:12.463" v="1" actId="20577"/>
          <ac:spMkLst>
            <pc:docMk/>
            <pc:sldMk cId="2236211577" sldId="321"/>
            <ac:spMk id="11" creationId="{00000000-0000-0000-0000-000000000000}"/>
          </ac:spMkLst>
        </pc:spChg>
      </pc:sldChg>
      <pc:sldChg chg="modSp">
        <pc:chgData name="Koskela Marketta" userId="S::marketta.koskela@ovph.fi::9f9c204a-3028-49b7-a1fb-e53c48de77d1" providerId="AD" clId="Web-{760529EC-D753-49E7-981D-31A5D8BA4C08}" dt="2024-09-20T08:29:09.914" v="24" actId="20577"/>
        <pc:sldMkLst>
          <pc:docMk/>
          <pc:sldMk cId="4244539260" sldId="340"/>
        </pc:sldMkLst>
        <pc:spChg chg="mod">
          <ac:chgData name="Koskela Marketta" userId="S::marketta.koskela@ovph.fi::9f9c204a-3028-49b7-a1fb-e53c48de77d1" providerId="AD" clId="Web-{760529EC-D753-49E7-981D-31A5D8BA4C08}" dt="2024-09-20T08:29:09.914" v="24" actId="20577"/>
          <ac:spMkLst>
            <pc:docMk/>
            <pc:sldMk cId="4244539260" sldId="340"/>
            <ac:spMk id="7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3969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A1D-48F6-8F8C-8F885493C3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1118</c:v>
                </c:pt>
                <c:pt idx="1">
                  <c:v>1256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1D-48F6-8F8C-8F885493C3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D3433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3-7A1D-48F6-8F8C-8F885493C3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20.9.2024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559115E-30FE-4CFA-8D29-D4469F46B786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4A8DB5-3EA8-42F7-A27C-BE2BB96C17C9}"/>
              </a:ext>
            </a:extLst>
          </p:cNvPr>
          <p:cNvSpPr txBox="1"/>
          <p:nvPr userDrawn="1"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Hem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boendeservice</a:t>
            </a:r>
            <a:r>
              <a:rPr lang="fi-FI" sz="1400"/>
              <a:t> – Koti- ja asumispalvelut 9-12.2023</a:t>
            </a:r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760802" y="4942270"/>
            <a:ext cx="365706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 flipV="1">
            <a:off x="8417867" y="1390046"/>
            <a:ext cx="0" cy="562635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5FAE34-08E6-EEFC-6D2C-34B1448856D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60802" y="1390046"/>
            <a:ext cx="0" cy="562635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069E57A-A045-E6CC-8705-37B214B03BA0}"/>
              </a:ext>
            </a:extLst>
          </p:cNvPr>
          <p:cNvCxnSpPr>
            <a:cxnSpLocks/>
          </p:cNvCxnSpPr>
          <p:nvPr userDrawn="1"/>
        </p:nvCxnSpPr>
        <p:spPr>
          <a:xfrm>
            <a:off x="1122744" y="3637062"/>
            <a:ext cx="365706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708" r:id="rId13"/>
    <p:sldLayoutId id="2147483706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Ympärivuorokautinen palveluasuminen (HEBO)</a:t>
            </a:r>
          </a:p>
          <a:p>
            <a:r>
              <a:rPr lang="fi-FI" dirty="0"/>
              <a:t>Raportoitava ajanjakso: 5-8.2024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332570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41A7B2D-9F4C-445F-9B83-55F7653582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3287D3-F0B9-1CE8-0FAE-9DF98D47C57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7461" y="1403377"/>
            <a:ext cx="3591691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chemeClr val="accent4"/>
                </a:solidFill>
              </a:rPr>
              <a:t>JONOT</a:t>
            </a:r>
            <a:r>
              <a:rPr lang="en-US" sz="1600" b="1" baseline="0" dirty="0">
                <a:solidFill>
                  <a:schemeClr val="accent4"/>
                </a:solidFill>
              </a:rPr>
              <a:t> ASUMISYKSIKÖIHIN</a:t>
            </a:r>
            <a:r>
              <a:rPr lang="en-US" sz="1600" b="1" dirty="0">
                <a:solidFill>
                  <a:schemeClr val="accent4"/>
                </a:solidFill>
              </a:rPr>
              <a:t> </a:t>
            </a:r>
            <a:r>
              <a:rPr lang="en-US" sz="1600" b="1" baseline="0" dirty="0">
                <a:solidFill>
                  <a:schemeClr val="accent4"/>
                </a:solidFill>
              </a:rPr>
              <a:t> – TAVOITE ALLE 3KK</a:t>
            </a:r>
            <a:endParaRPr lang="en-US" sz="1600" b="1" dirty="0">
              <a:solidFill>
                <a:schemeClr val="accent4"/>
              </a:solidFill>
            </a:endParaRPr>
          </a:p>
          <a:p>
            <a:endParaRPr lang="fi-FI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87C461-8AC3-7FAE-F8CE-3D8C8DD29FE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3038" y="2012364"/>
            <a:ext cx="361784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2,99 kk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7850" y="1375749"/>
            <a:ext cx="36091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SUORITTEET</a:t>
            </a: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70881" y="1686887"/>
            <a:ext cx="3617843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Asumispalvelut</a:t>
            </a:r>
          </a:p>
          <a:p>
            <a:r>
              <a:rPr lang="fi-FI" sz="1600" dirty="0">
                <a:solidFill>
                  <a:schemeClr val="bg1"/>
                </a:solidFill>
              </a:rPr>
              <a:t>-kuormitus 95,2 % ( 93,9% 1-4/2024)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-17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intervallipaikkaa ollut suljettuna henkilöstöpulan vuoksi</a:t>
            </a:r>
            <a:endParaRPr lang="fi-FI">
              <a:solidFill>
                <a:schemeClr val="bg1"/>
              </a:solidFill>
            </a:endParaRPr>
          </a:p>
          <a:p>
            <a:pPr marL="285750" indent="-285750">
              <a:buFont typeface="Calibri"/>
              <a:buChar char="-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6 paikkaa on suljettu tilapäisesti remontin takia</a:t>
            </a:r>
          </a:p>
          <a:p>
            <a:pPr marL="285750" indent="-285750">
              <a:buFont typeface="Calibri"/>
              <a:buChar char="-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kahdeksan (8) paikkaa suljettuna henkilöstöpulan vuoksi</a:t>
            </a:r>
          </a:p>
          <a:p>
            <a:endParaRPr lang="fi-FI" sz="1600" dirty="0">
              <a:solidFill>
                <a:schemeClr val="bg2"/>
              </a:solidFill>
              <a:cs typeface="Arial"/>
            </a:endParaRPr>
          </a:p>
          <a:p>
            <a:endParaRPr lang="fi-FI" sz="1600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0006" y="3681281"/>
            <a:ext cx="3609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HENKILÖSTÖMITOITUS PER ASUMISYKSIKKÖ, OMAT JA ULKOISET ASUMISYKSIKÖT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178373-B5EE-B49F-B8FF-E82CB157590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0006" y="4429391"/>
            <a:ext cx="361784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Asumisyksiköistä  viisi (5)  alitti vanhuspalvelulain vaatiman vähimmäishenkilöstömitoituksen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A3FAB7-CD99-6DE4-64A0-A1D8597A55B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70881" y="4968000"/>
            <a:ext cx="3576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YHDENVERTAISUUS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70881" y="5306554"/>
            <a:ext cx="361784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Ympärivuorokautisia asumispalvelupaikkojen määrissä alueellisia eroja edelleen</a:t>
            </a: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30453" y="1403377"/>
            <a:ext cx="37615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21755" y="1686887"/>
            <a:ext cx="3761548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 dirty="0">
                <a:solidFill>
                  <a:schemeClr val="bg1"/>
                </a:solidFill>
              </a:rPr>
              <a:t>Asumispalvelut</a:t>
            </a:r>
          </a:p>
          <a:p>
            <a:r>
              <a:rPr lang="fi-FI" sz="1400" dirty="0">
                <a:solidFill>
                  <a:schemeClr val="bg1"/>
                </a:solidFill>
              </a:rPr>
              <a:t>-Intervallihoitopaikkojen laajentaminen ja keskittäminen sekä väli asumismuoto asuntopaikkojen laajentaminen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-Vastaava suhde asumispaikkoja verrattuna yli 75v pohjoisella, keski- ja eteläalueella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Intervalliryhmä perustettu; yhtenäistää ja tehostaa intervallipaikkojen käyttöä</a:t>
            </a:r>
          </a:p>
          <a:p>
            <a:endParaRPr lang="fi-FI" sz="1400" dirty="0">
              <a:solidFill>
                <a:srgbClr val="213A8F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-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Åldesbron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yhteisöllisen asumisen aloitettu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rgbClr val="213A8F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2E485C-DADF-DC41-AAFE-8B2F09676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- Asumispalvelut 5-8.2024</a:t>
            </a:r>
          </a:p>
        </p:txBody>
      </p:sp>
    </p:spTree>
    <p:extLst>
      <p:ext uri="{BB962C8B-B14F-4D97-AF65-F5344CB8AC3E}">
        <p14:creationId xmlns:p14="http://schemas.microsoft.com/office/powerpoint/2010/main" val="223621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A59B85-7161-B1CA-8C9B-3A90C46BB02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2745" y="1404000"/>
            <a:ext cx="3547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 dirty="0">
                <a:solidFill>
                  <a:schemeClr val="accent4"/>
                </a:solidFill>
              </a:rPr>
              <a:t>VAARATAPAHTUMA ILMOITUSTEN MÄÄRÄ</a:t>
            </a:r>
            <a:endParaRPr lang="en-US" b="1" dirty="0">
              <a:solidFill>
                <a:schemeClr val="accent4"/>
              </a:solidFill>
            </a:endParaRPr>
          </a:p>
        </p:txBody>
      </p:sp>
      <p:graphicFrame>
        <p:nvGraphicFramePr>
          <p:cNvPr id="21" name="Chart 20" descr="Taulukko &#10;Tammikuu-Huhtikuu 2024 1118&#10;Tammikuu-Huhtikuu 2025 &#10;Toukokuu-Elokuu 2024&#10;Toukokuu-Elokuu 2025&#10;Syyskuu-Joulukuu 2024 &#10;Syyskuu- Joulukuu 2025">
            <a:extLst>
              <a:ext uri="{FF2B5EF4-FFF2-40B4-BE49-F238E27FC236}">
                <a16:creationId xmlns:a16="http://schemas.microsoft.com/office/drawing/2014/main" id="{24999383-A4F3-4C9D-9A12-5123D8F9A0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3934286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021BB96-DDC9-11D4-F73E-559FA0A3BA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Läheltä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piti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30208CF-2B09-820D-4BFB-06643E41BC9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12,9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382101-91E9-D981-B627-ABFD98A9D6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Tapahtui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asiakkaalle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35F5F2-82AC-B7F3-29F5-1D8CA32BED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7331" y="1404000"/>
            <a:ext cx="3902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F91A993-0501-D1CC-E790-0B3B8BFB2F9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81,4 %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5E3E207-ABB9-32EA-6C81-A45E695AD04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Muut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havainnot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1A530E9-79CF-81AD-2FE1-7A1D4580306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5,7%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AC95A3-16D5-9E7D-2758-74B87A134F4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0727" y="3146920"/>
            <a:ext cx="1381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Kohtalainen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523647A-3775-10B8-200E-1F2CDE2E3B4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dirty="0">
                <a:solidFill>
                  <a:prstClr val="white"/>
                </a:solidFill>
                <a:latin typeface="Arial" panose="020B0604020202020204"/>
              </a:rPr>
              <a:t>4,2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BBCC53-0F11-C15E-4E07-3C7C4EA566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Vakava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0C1FC23-5960-A50E-5494-344C07798B5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0,2%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B8669BB-AD8B-B96A-3D93-12BC3B9B7B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YLEISIMMÄT ILMOITUSTYYPIT HENKILÖKUNTA: 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662B7DF-2CD2-8602-5EC7-5007987A0D5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24900" y="1915779"/>
            <a:ext cx="34099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Tapaturma, onnettomuus</a:t>
            </a:r>
          </a:p>
          <a:p>
            <a:pPr marL="342900" indent="-342900">
              <a:buAutoNum type="arabicPeriod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Lääkehoitoon liittyvä</a:t>
            </a:r>
          </a:p>
          <a:p>
            <a:pPr marL="342900" indent="-342900">
              <a:buAutoNum type="arabicPeriod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Muu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3007079"/>
            <a:ext cx="3555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RAI TUNNUSLUVUT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3311174"/>
            <a:ext cx="3555076" cy="16619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Monilääkitys  57% (54%) (maan ka 57%)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Painehaavat   8% (9%) (maan ka 8 (7%)) </a:t>
            </a:r>
            <a:r>
              <a:rPr lang="fi-FI" sz="1400" dirty="0">
                <a:solidFill>
                  <a:srgbClr val="FF0000"/>
                </a:solidFill>
                <a:cs typeface="Arial"/>
              </a:rPr>
              <a:t>  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- monilääkitys hieman lisääntynyt ja painehaavat hieman vähentyneet verrattuna edelliseen kvartaaliin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A6102-A104-4835-B038-12AB22A776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4500000"/>
            <a:ext cx="1746795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dirty="0">
                <a:solidFill>
                  <a:srgbClr val="85C598"/>
                </a:solidFill>
                <a:latin typeface="Arial" panose="020B0604020202020204"/>
              </a:rPr>
              <a:t>SOSIAALI-HUOLLON</a:t>
            </a:r>
            <a:r>
              <a:rPr lang="fi-FI" sz="1400" b="1" baseline="0" dirty="0">
                <a:solidFill>
                  <a:srgbClr val="85C598"/>
                </a:solidFill>
                <a:latin typeface="Arial" panose="020B0604020202020204"/>
              </a:rPr>
              <a:t> EPÄKOHTA-</a:t>
            </a:r>
            <a:r>
              <a:rPr lang="fi-FI" sz="1400" b="1" dirty="0">
                <a:solidFill>
                  <a:srgbClr val="85C598"/>
                </a:solidFill>
                <a:latin typeface="Arial" panose="020B0604020202020204"/>
              </a:rPr>
              <a:t>ILMOITUSTEN MÄÄRÄ:</a:t>
            </a:r>
            <a:endParaRPr lang="fi-FI" sz="3200" b="1" dirty="0">
              <a:solidFill>
                <a:schemeClr val="bg1"/>
              </a:solidFill>
              <a:latin typeface="Arial" panose="020B0604020202020204"/>
              <a:cs typeface="Arial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8D38FAC-C420-4F09-E971-B052770CE8B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705" y="5796000"/>
            <a:ext cx="180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4 (2)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cs typeface="Arial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SOSIAALIASIA-VASTAAVILLE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12 </a:t>
            </a:r>
          </a:p>
          <a:p>
            <a:pPr algn="ctr"/>
            <a:endParaRPr lang="fi-FI" sz="4800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fi-FI" sz="1400" dirty="0" err="1">
                <a:solidFill>
                  <a:schemeClr val="bg1"/>
                </a:solidFill>
                <a:cs typeface="Arial"/>
              </a:rPr>
              <a:t>Imo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(itsemääräämisoikeus)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suunnitlelma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laadittu;  </a:t>
            </a:r>
            <a:endParaRPr lang="fi-FI" dirty="0">
              <a:solidFill>
                <a:schemeClr val="bg1"/>
              </a:solidFill>
              <a:latin typeface="Arial" panose="020B0604020202020204"/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latin typeface="Calibri"/>
                <a:cs typeface="Times New Roman"/>
              </a:rPr>
              <a:t>Itsemääräämisoikeus ja rajoittavat toimenpiteet toimintaohjeita  jalkautetaan</a:t>
            </a:r>
            <a:endParaRPr lang="fi-FI" dirty="0">
              <a:solidFill>
                <a:schemeClr val="bg1"/>
              </a:solidFill>
              <a:latin typeface="Calibri"/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Lääkeannosjakelun laajentaminen kilpailutus menossa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Kaatumisten ehkäisyn työryhmä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Koulutukset</a:t>
            </a:r>
          </a:p>
          <a:p>
            <a:pPr marL="285750" indent="-285750">
              <a:buFont typeface="Calibri,Sans-Serif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Yhteydenotot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9EC54F-6111-F191-6791-EDA778B5F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- Asumispalvelut 5-8.2024</a:t>
            </a:r>
          </a:p>
        </p:txBody>
      </p:sp>
    </p:spTree>
    <p:extLst>
      <p:ext uri="{BB962C8B-B14F-4D97-AF65-F5344CB8AC3E}">
        <p14:creationId xmlns:p14="http://schemas.microsoft.com/office/powerpoint/2010/main" val="4244539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17" name="Tekstiruutu 15">
            <a:extLst>
              <a:ext uri="{FF2B5EF4-FFF2-40B4-BE49-F238E27FC236}">
                <a16:creationId xmlns:a16="http://schemas.microsoft.com/office/drawing/2014/main" id="{93B66927-4AC2-0E86-9482-2D2B4954232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60379" y="1399227"/>
            <a:ext cx="452298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ASIAKASPALAUTTEIDEN MÄÄRÄ= 114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06436" y="3656495"/>
            <a:ext cx="400094" cy="70845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925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28 </a:t>
            </a:r>
          </a:p>
          <a:p>
            <a:pPr algn="ctr"/>
            <a:r>
              <a:rPr lang="fi-FI" sz="2400" dirty="0">
                <a:solidFill>
                  <a:schemeClr val="bg1"/>
                </a:solidFill>
              </a:rPr>
              <a:t>(58)</a:t>
            </a:r>
            <a:endParaRPr lang="en-US" sz="32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250E524-56D0-BEFE-DE4F-5617906D888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4,0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4,55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0EFC06D-9E45-8735-AFCF-30E00AC0E4D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4,42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(4,83)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26C6313-BB52-B807-2D3F-47C4C3A40AD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4,27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(4,5)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F030A6E-0FCB-60D8-B74E-C3A7C7BD66D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3,79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(4,22)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36DDD03-3D97-B175-4BC5-CF768ACE886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3,2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4,07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23620BE-40C1-D840-8C35-7ED0F7C064A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4,25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(4,03)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8F1C829-183E-B225-8B9E-F928EEB4F89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4,47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(4,55)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46D0968-E3AC-D899-4B7F-4B59397B196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4,7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(4,77)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400" b="1" dirty="0">
                <a:solidFill>
                  <a:prstClr val="white"/>
                </a:solidFill>
                <a:latin typeface="Arial"/>
                <a:cs typeface="Arial"/>
              </a:rPr>
              <a:t>Positiivinen palaute</a:t>
            </a:r>
            <a:endParaRPr lang="fi-FI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-NPS on noussut 58 (1-4/ 2024) ja 51  (2023)  (</a:t>
            </a:r>
            <a:r>
              <a:rPr lang="fi-FI" sz="1400" dirty="0" err="1">
                <a:solidFill>
                  <a:prstClr val="white"/>
                </a:solidFill>
                <a:latin typeface="Arial"/>
                <a:cs typeface="Arial"/>
              </a:rPr>
              <a:t>Roidussa</a:t>
            </a: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)</a:t>
            </a: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i-FI" sz="1400" dirty="0">
              <a:solidFill>
                <a:prstClr val="white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-THL </a:t>
            </a:r>
            <a:r>
              <a:rPr lang="fi-FI" sz="1400" dirty="0" err="1">
                <a:solidFill>
                  <a:prstClr val="white"/>
                </a:solidFill>
                <a:latin typeface="Arial"/>
                <a:cs typeface="Arial"/>
              </a:rPr>
              <a:t>mittauksesa</a:t>
            </a: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 keväällä NPS oli 34 (maan ka 36)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i-FI" sz="1400" b="1" dirty="0">
              <a:solidFill>
                <a:prstClr val="white"/>
              </a:solidFill>
              <a:latin typeface="Arial"/>
              <a:cs typeface="Arial"/>
            </a:endParaRPr>
          </a:p>
          <a:p>
            <a:pPr>
              <a:defRPr/>
            </a:pPr>
            <a:endParaRPr lang="fi-FI" sz="1400" b="1" dirty="0">
              <a:solidFill>
                <a:prstClr val="white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Negatiivinen palaute</a:t>
            </a:r>
            <a:r>
              <a:rPr lang="fi-FI" sz="1400" b="1" dirty="0">
                <a:solidFill>
                  <a:prstClr val="white"/>
                </a:solidFill>
                <a:latin typeface="Arial"/>
                <a:cs typeface="Arial"/>
              </a:rPr>
              <a:t> </a:t>
            </a:r>
            <a:endParaRPr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Palautetta</a:t>
            </a: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 keräämme mm </a:t>
            </a:r>
            <a:r>
              <a:rPr lang="fi-FI" sz="1400" noProof="0" dirty="0" err="1">
                <a:solidFill>
                  <a:prstClr val="white"/>
                </a:solidFill>
                <a:latin typeface="Arial"/>
                <a:cs typeface="Arial"/>
              </a:rPr>
              <a:t>Roidun</a:t>
            </a: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 kautta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D05B41-2152-8C0A-EEE5-B122C8820F9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43000" y="2263220"/>
            <a:ext cx="5486400" cy="15696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i-FI" sz="1600" b="1" dirty="0">
                <a:solidFill>
                  <a:schemeClr val="bg1"/>
                </a:solidFill>
                <a:cs typeface="Arial"/>
              </a:rPr>
              <a:t>Yhteisiä omaisteniltoja 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järjestty</a:t>
            </a:r>
            <a:endParaRPr lang="fi-FI" sz="1600" err="1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i-FI" sz="1600" b="1" dirty="0">
                <a:solidFill>
                  <a:schemeClr val="bg1"/>
                </a:solidFill>
                <a:cs typeface="Arial"/>
              </a:rPr>
              <a:t>Keräämme palaute 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Roidun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 kautta </a:t>
            </a:r>
            <a:endParaRPr lang="en-US" sz="16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i-FI" sz="1600" b="1" err="1">
                <a:solidFill>
                  <a:schemeClr val="bg1"/>
                </a:solidFill>
                <a:cs typeface="Arial"/>
              </a:rPr>
              <a:t>Haipro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 käytössä</a:t>
            </a:r>
            <a:endParaRPr lang="en-US" sz="160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i-FI" sz="1600" b="1" dirty="0">
                <a:solidFill>
                  <a:schemeClr val="bg1"/>
                </a:solidFill>
                <a:cs typeface="Arial"/>
              </a:rPr>
              <a:t>THL kansallinen asiakas tyytyväisyys kysely vuoden alussa</a:t>
            </a:r>
          </a:p>
          <a:p>
            <a:pPr marL="285750" lvl="0" indent="-285750">
              <a:buFont typeface="Arial"/>
              <a:buChar char="•"/>
            </a:pPr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22FE03-93DA-87F4-906B-20692F56D21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6087646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  <a:latin typeface="Arial"/>
                <a:cs typeface="Arial"/>
              </a:rPr>
              <a:t>Yhteisiä omaisteniltoja järjestetty</a:t>
            </a:r>
            <a:endParaRPr lang="fi-FI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1988775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600" b="1">
              <a:solidFill>
                <a:schemeClr val="bg1"/>
              </a:solidFill>
              <a:cs typeface="Arial"/>
            </a:endParaRPr>
          </a:p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Säännöllisiä tapaamisia järjestöjen kanssa</a:t>
            </a:r>
          </a:p>
          <a:p>
            <a:pPr lvl="0"/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132343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i-FI" sz="1600" b="1" dirty="0">
                <a:solidFill>
                  <a:schemeClr val="bg2"/>
                </a:solidFill>
                <a:cs typeface="Arial"/>
              </a:rPr>
              <a:t>Koulutusta väkivalta/haasteellisista tilanteista </a:t>
            </a:r>
          </a:p>
          <a:p>
            <a:pPr marL="285750" indent="-285750">
              <a:buFont typeface="Arial"/>
              <a:buChar char="•"/>
            </a:pPr>
            <a:r>
              <a:rPr lang="fi-FI" sz="1600" b="1" dirty="0">
                <a:solidFill>
                  <a:schemeClr val="bg2"/>
                </a:solidFill>
                <a:cs typeface="Arial"/>
              </a:rPr>
              <a:t>Henkilöhälytysten toimivuutta pyritty parantamaan</a:t>
            </a:r>
            <a:endParaRPr lang="en-US" sz="1600" dirty="0">
              <a:solidFill>
                <a:schemeClr val="bg2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i-FI" sz="1600" b="1" dirty="0">
                <a:solidFill>
                  <a:schemeClr val="bg2"/>
                </a:solidFill>
                <a:cs typeface="Arial"/>
              </a:rPr>
              <a:t>Parempaa tiedotusta</a:t>
            </a:r>
            <a:endParaRPr lang="en-US" sz="1600" dirty="0">
              <a:solidFill>
                <a:schemeClr val="bg2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fi-FI" sz="1600" b="1" dirty="0">
              <a:solidFill>
                <a:schemeClr val="bg2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fi-FI" sz="1600" b="1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11C4D3-93EC-878F-6935-2AA0A1BFC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- Asumispalvelut 5-8.2024</a:t>
            </a:r>
          </a:p>
        </p:txBody>
      </p:sp>
    </p:spTree>
    <p:extLst>
      <p:ext uri="{BB962C8B-B14F-4D97-AF65-F5344CB8AC3E}">
        <p14:creationId xmlns:p14="http://schemas.microsoft.com/office/powerpoint/2010/main" val="57422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HENKILÖSTÖ</a:t>
            </a:r>
            <a:r>
              <a:rPr lang="fi-FI" b="1" baseline="0" dirty="0">
                <a:solidFill>
                  <a:schemeClr val="accent4"/>
                </a:solidFill>
              </a:rPr>
              <a:t>MÄÄRÄ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Henkilöstö: 1217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Vakinaiset: 962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Tilapäiset: 255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Avoimet vakanssit: 59,6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 dirty="0">
                <a:solidFill>
                  <a:schemeClr val="accent4"/>
                </a:solidFill>
              </a:rPr>
              <a:t> HAIPRO-JÄRJESTELMÄN KAUTTA</a:t>
            </a:r>
            <a:endParaRPr lang="fi-FI" sz="1600" b="1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E543E4-1287-883C-3E56-00593237A9F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229447"/>
            <a:ext cx="3457332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Ilmoitusten</a:t>
            </a:r>
            <a:r>
              <a:rPr lang="fi-FI" sz="1600" baseline="0">
                <a:solidFill>
                  <a:schemeClr val="bg1"/>
                </a:solidFill>
              </a:rPr>
              <a:t> </a:t>
            </a:r>
            <a:r>
              <a:rPr lang="fi-FI" sz="1600" baseline="0" dirty="0">
                <a:solidFill>
                  <a:schemeClr val="bg1"/>
                </a:solidFill>
              </a:rPr>
              <a:t>määrä:</a:t>
            </a:r>
          </a:p>
          <a:p>
            <a:r>
              <a:rPr lang="fi-FI" sz="1600" baseline="0" dirty="0">
                <a:solidFill>
                  <a:schemeClr val="bg1"/>
                </a:solidFill>
                <a:cs typeface="Arial"/>
              </a:rPr>
              <a:t>166 (179)</a:t>
            </a:r>
          </a:p>
          <a:p>
            <a:endParaRPr lang="fi-FI" sz="1600" dirty="0">
              <a:solidFill>
                <a:srgbClr val="213A8F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Yleisimmät ilmoitustyypit:</a:t>
            </a: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1.  Uhka tai väkivalta</a:t>
            </a:r>
            <a:endParaRPr lang="en-US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2.  Muu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3.  Kaatuminen, liukastuminen</a:t>
            </a:r>
            <a:endParaRPr lang="fi-FI" dirty="0">
              <a:solidFill>
                <a:schemeClr val="bg1"/>
              </a:solidFill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15388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Asumisyksiköistä viisi (5)  alitti vanhuspalvelulain vaatiman vähimmäishenkilöstömitoituksen </a:t>
            </a:r>
            <a:endParaRPr lang="fi-FI" sz="1600" dirty="0">
              <a:solidFill>
                <a:srgbClr val="000000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/>
          </p:cNvSpPr>
          <p:nvPr/>
        </p:nvSpPr>
        <p:spPr>
          <a:xfrm>
            <a:off x="1200329" y="4541635"/>
            <a:ext cx="2382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SAIRAUSPOISSAOLOT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E606C9-4FC3-41BA-1790-4754DD6B036D}"/>
              </a:ext>
            </a:extLst>
          </p:cNvPr>
          <p:cNvSpPr txBox="1"/>
          <p:nvPr/>
        </p:nvSpPr>
        <p:spPr>
          <a:xfrm>
            <a:off x="1200329" y="5105783"/>
            <a:ext cx="238262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  <a:cs typeface="Arial"/>
              </a:rPr>
              <a:t>7,6% /palveluksessa olopäivistä</a:t>
            </a:r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881093" y="5281127"/>
            <a:ext cx="0" cy="72036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EA000E2-576C-16EE-CA26-06DED9E8D49E}"/>
              </a:ext>
            </a:extLst>
          </p:cNvPr>
          <p:cNvSpPr txBox="1"/>
          <p:nvPr/>
        </p:nvSpPr>
        <p:spPr>
          <a:xfrm>
            <a:off x="4024771" y="6090537"/>
            <a:ext cx="171264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7 (11)</a:t>
            </a:r>
            <a:endParaRPr lang="fi-FI" sz="2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sv-SE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sv-SE" dirty="0" err="1">
                <a:solidFill>
                  <a:schemeClr val="bg1"/>
                </a:solidFill>
                <a:cs typeface="Arial"/>
              </a:rPr>
              <a:t>Kehityskeskustelut</a:t>
            </a:r>
            <a:r>
              <a:rPr lang="sv-SE" dirty="0">
                <a:solidFill>
                  <a:schemeClr val="bg1"/>
                </a:solidFill>
                <a:cs typeface="Arial"/>
              </a:rPr>
              <a:t> ja </a:t>
            </a:r>
            <a:r>
              <a:rPr lang="sv-SE" dirty="0" err="1">
                <a:solidFill>
                  <a:schemeClr val="bg1"/>
                </a:solidFill>
                <a:cs typeface="Arial"/>
              </a:rPr>
              <a:t>työnohjaukset</a:t>
            </a:r>
            <a:endParaRPr lang="sv-SE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sv-SE" dirty="0" err="1">
                <a:solidFill>
                  <a:schemeClr val="bg1"/>
                </a:solidFill>
                <a:cs typeface="Arial"/>
              </a:rPr>
              <a:t>Haiproilmoitusten</a:t>
            </a:r>
            <a:r>
              <a:rPr lang="sv-SE" dirty="0">
                <a:solidFill>
                  <a:schemeClr val="bg1"/>
                </a:solidFill>
                <a:cs typeface="Arial"/>
              </a:rPr>
              <a:t> </a:t>
            </a:r>
            <a:r>
              <a:rPr lang="sv-SE" dirty="0" err="1">
                <a:solidFill>
                  <a:schemeClr val="bg1"/>
                </a:solidFill>
                <a:cs typeface="Arial"/>
              </a:rPr>
              <a:t>säännöllinen</a:t>
            </a:r>
            <a:r>
              <a:rPr lang="sv-SE" dirty="0">
                <a:solidFill>
                  <a:schemeClr val="bg1"/>
                </a:solidFill>
                <a:cs typeface="Arial"/>
              </a:rPr>
              <a:t> </a:t>
            </a:r>
            <a:r>
              <a:rPr lang="sv-SE" dirty="0" err="1">
                <a:solidFill>
                  <a:schemeClr val="bg1"/>
                </a:solidFill>
                <a:cs typeface="Arial"/>
              </a:rPr>
              <a:t>läpikäynti</a:t>
            </a:r>
            <a:r>
              <a:rPr lang="sv-SE" dirty="0">
                <a:solidFill>
                  <a:schemeClr val="bg1"/>
                </a:solidFill>
                <a:cs typeface="Arial"/>
              </a:rPr>
              <a:t> ja </a:t>
            </a:r>
            <a:r>
              <a:rPr lang="sv-SE" dirty="0" err="1">
                <a:solidFill>
                  <a:schemeClr val="bg1"/>
                </a:solidFill>
                <a:cs typeface="Arial"/>
              </a:rPr>
              <a:t>korjaavat</a:t>
            </a:r>
            <a:r>
              <a:rPr lang="sv-SE" dirty="0">
                <a:solidFill>
                  <a:schemeClr val="bg1"/>
                </a:solidFill>
                <a:cs typeface="Arial"/>
              </a:rPr>
              <a:t> </a:t>
            </a:r>
            <a:r>
              <a:rPr lang="sv-SE" dirty="0" err="1">
                <a:solidFill>
                  <a:schemeClr val="bg1"/>
                </a:solidFill>
                <a:cs typeface="Arial"/>
              </a:rPr>
              <a:t>toimenpiteet</a:t>
            </a:r>
            <a:endParaRPr lang="sv-SE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cs typeface="Arial"/>
              </a:rPr>
              <a:t>E-</a:t>
            </a:r>
            <a:r>
              <a:rPr lang="sv-SE" dirty="0" err="1">
                <a:solidFill>
                  <a:schemeClr val="bg1"/>
                </a:solidFill>
                <a:cs typeface="Arial"/>
              </a:rPr>
              <a:t>passi</a:t>
            </a:r>
            <a:endParaRPr lang="sv-SE">
              <a:solidFill>
                <a:schemeClr val="bg1"/>
              </a:solidFill>
              <a:cs typeface="Arial"/>
            </a:endParaRPr>
          </a:p>
          <a:p>
            <a:endParaRPr lang="sv-SE">
              <a:solidFill>
                <a:schemeClr val="bg1"/>
              </a:solidFill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3F9B32-CF3E-73CE-5179-9391626BA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- Asumispalvelut 5-8.2024</a:t>
            </a:r>
          </a:p>
        </p:txBody>
      </p:sp>
    </p:spTree>
    <p:extLst>
      <p:ext uri="{BB962C8B-B14F-4D97-AF65-F5344CB8AC3E}">
        <p14:creationId xmlns:p14="http://schemas.microsoft.com/office/powerpoint/2010/main" val="144347129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9" ma:contentTypeDescription="Luo uusi asiakirja." ma:contentTypeScope="" ma:versionID="9fd2c9a8b98c5c0037bb6b5b9af70d68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5ba8b568effea3e903e72fb7c93e026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6D7C5A-C8BA-471A-8AE0-4229F90063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18E5C0-776E-4168-AED4-2D233444C8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A66354-7197-45DD-9516-8ADA0A389FA4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8662b06d-03b9-424a-ab70-bfab313b8d48"/>
    <ds:schemaRef ds:uri="cbe4f0d9-fb0d-42e8-a680-6e558966cc0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126</TotalTime>
  <Words>537</Words>
  <Application>Microsoft Office PowerPoint</Application>
  <PresentationFormat>Laajakuva</PresentationFormat>
  <Paragraphs>135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OVHP_teema</vt:lpstr>
      <vt:lpstr>Omavalvonnan seuratatietojen raportointi</vt:lpstr>
      <vt:lpstr>Saatavuus</vt:lpstr>
      <vt:lpstr>Turvallisuus ja laatu</vt:lpstr>
      <vt:lpstr>PowerPoint-esitys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Vertanen Katja</cp:lastModifiedBy>
  <cp:revision>220</cp:revision>
  <dcterms:created xsi:type="dcterms:W3CDTF">2023-11-14T05:41:58Z</dcterms:created>
  <dcterms:modified xsi:type="dcterms:W3CDTF">2024-09-20T11:12:22Z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