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8" r:id="rId6"/>
    <p:sldId id="273" r:id="rId7"/>
    <p:sldId id="275" r:id="rId8"/>
    <p:sldId id="281" r:id="rId9"/>
    <p:sldId id="337" r:id="rId10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CC63E-7CC1-80FD-987F-A5A2EC973C41}" v="106" dt="2024-05-23T04:52:10.166"/>
    <p1510:client id="{0BF601DF-EE5D-106B-D6BE-C2EF47D7F937}" v="37" dt="2024-05-21T11:59:04.355"/>
    <p1510:client id="{13C93541-6B26-04FA-2AD5-2B5908D166F5}" v="14" dt="2024-05-21T10:24:01.346"/>
    <p1510:client id="{1C41BE89-3BC8-5382-4C19-34D1E40B7044}" v="191" dt="2024-05-21T07:51:06.676"/>
    <p1510:client id="{7AB17A44-C50D-44A9-AE91-3DD89167E03B}" v="164" dt="2024-05-22T09:31:57.257"/>
    <p1510:client id="{826A07A5-1A66-E641-D5F4-9D23DAB21897}" v="28" dt="2024-05-21T11:49:49.083"/>
    <p1510:client id="{BBDA80D4-63A1-AB81-4418-03AB0A5B083A}" v="158" dt="2024-05-21T07:20:40.798"/>
    <p1510:client id="{BF7C91A7-C815-F17F-C5C8-EB0C34468E5B}" v="4" dt="2024-05-22T07:40:53.733"/>
    <p1510:client id="{D42F2D78-CD0C-9C05-3138-793670FB471C}" v="623" dt="2024-05-22T09:12:17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pelin Saija" userId="S::saija.seppelin@ovph.fi::45cb117a-b81b-4938-99a3-df93b1764dd9" providerId="AD" clId="Web-{BF7C91A7-C815-F17F-C5C8-EB0C34468E5B}"/>
    <pc:docChg chg="modSld">
      <pc:chgData name="Seppelin Saija" userId="S::saija.seppelin@ovph.fi::45cb117a-b81b-4938-99a3-df93b1764dd9" providerId="AD" clId="Web-{BF7C91A7-C815-F17F-C5C8-EB0C34468E5B}" dt="2024-05-22T07:40:53.733" v="1" actId="20577"/>
      <pc:docMkLst>
        <pc:docMk/>
      </pc:docMkLst>
      <pc:sldChg chg="modSp">
        <pc:chgData name="Seppelin Saija" userId="S::saija.seppelin@ovph.fi::45cb117a-b81b-4938-99a3-df93b1764dd9" providerId="AD" clId="Web-{BF7C91A7-C815-F17F-C5C8-EB0C34468E5B}" dt="2024-05-22T07:40:53.733" v="1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BF7C91A7-C815-F17F-C5C8-EB0C34468E5B}" dt="2024-05-22T07:40:53.733" v="1" actId="20577"/>
          <ac:spMkLst>
            <pc:docMk/>
            <pc:sldMk cId="1763840058" sldId="275"/>
            <ac:spMk id="9" creationId="{C255BB55-60E3-4258-6256-EA028CE59617}"/>
          </ac:spMkLst>
        </pc:spChg>
      </pc:sldChg>
    </pc:docChg>
  </pc:docChgLst>
  <pc:docChgLst>
    <pc:chgData name="Seppelin Saija" userId="S::saija.seppelin@ovph.fi::45cb117a-b81b-4938-99a3-df93b1764dd9" providerId="AD" clId="Web-{016CC63E-7CC1-80FD-987F-A5A2EC973C41}"/>
    <pc:docChg chg="modSld">
      <pc:chgData name="Seppelin Saija" userId="S::saija.seppelin@ovph.fi::45cb117a-b81b-4938-99a3-df93b1764dd9" providerId="AD" clId="Web-{016CC63E-7CC1-80FD-987F-A5A2EC973C41}" dt="2024-05-23T04:52:10.166" v="57" actId="20577"/>
      <pc:docMkLst>
        <pc:docMk/>
      </pc:docMkLst>
      <pc:sldChg chg="modSp">
        <pc:chgData name="Seppelin Saija" userId="S::saija.seppelin@ovph.fi::45cb117a-b81b-4938-99a3-df93b1764dd9" providerId="AD" clId="Web-{016CC63E-7CC1-80FD-987F-A5A2EC973C41}" dt="2024-05-23T04:52:10.166" v="57" actId="20577"/>
        <pc:sldMkLst>
          <pc:docMk/>
          <pc:sldMk cId="2396323148" sldId="281"/>
        </pc:sldMkLst>
        <pc:spChg chg="mod">
          <ac:chgData name="Seppelin Saija" userId="S::saija.seppelin@ovph.fi::45cb117a-b81b-4938-99a3-df93b1764dd9" providerId="AD" clId="Web-{016CC63E-7CC1-80FD-987F-A5A2EC973C41}" dt="2024-05-23T04:48:38.270" v="55" actId="20577"/>
          <ac:spMkLst>
            <pc:docMk/>
            <pc:sldMk cId="2396323148" sldId="281"/>
            <ac:spMk id="10" creationId="{00000000-0000-0000-0000-000000000000}"/>
          </ac:spMkLst>
        </pc:spChg>
        <pc:spChg chg="mod">
          <ac:chgData name="Seppelin Saija" userId="S::saija.seppelin@ovph.fi::45cb117a-b81b-4938-99a3-df93b1764dd9" providerId="AD" clId="Web-{016CC63E-7CC1-80FD-987F-A5A2EC973C41}" dt="2024-05-23T04:52:10.166" v="57" actId="20577"/>
          <ac:spMkLst>
            <pc:docMk/>
            <pc:sldMk cId="2396323148" sldId="281"/>
            <ac:spMk id="12" creationId="{0A26AB64-A484-4C1D-B917-E9E104612D3F}"/>
          </ac:spMkLst>
        </pc:spChg>
      </pc:sldChg>
      <pc:sldChg chg="modSp">
        <pc:chgData name="Seppelin Saija" userId="S::saija.seppelin@ovph.fi::45cb117a-b81b-4938-99a3-df93b1764dd9" providerId="AD" clId="Web-{016CC63E-7CC1-80FD-987F-A5A2EC973C41}" dt="2024-05-23T04:40:31.681" v="8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016CC63E-7CC1-80FD-987F-A5A2EC973C41}" dt="2024-05-23T04:40:31.681" v="8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eppelin Saija" userId="S::saija.seppelin@ovph.fi::45cb117a-b81b-4938-99a3-df93b1764dd9" providerId="AD" clId="Web-{826A07A5-1A66-E641-D5F4-9D23DAB21897}"/>
    <pc:docChg chg="modSld">
      <pc:chgData name="Seppelin Saija" userId="S::saija.seppelin@ovph.fi::45cb117a-b81b-4938-99a3-df93b1764dd9" providerId="AD" clId="Web-{826A07A5-1A66-E641-D5F4-9D23DAB21897}" dt="2024-05-21T11:49:44.879" v="14" actId="20577"/>
      <pc:docMkLst>
        <pc:docMk/>
      </pc:docMkLst>
      <pc:sldChg chg="modSp">
        <pc:chgData name="Seppelin Saija" userId="S::saija.seppelin@ovph.fi::45cb117a-b81b-4938-99a3-df93b1764dd9" providerId="AD" clId="Web-{826A07A5-1A66-E641-D5F4-9D23DAB21897}" dt="2024-05-21T11:49:44.879" v="14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826A07A5-1A66-E641-D5F4-9D23DAB21897}" dt="2024-05-21T11:49:39.192" v="9" actId="20577"/>
          <ac:spMkLst>
            <pc:docMk/>
            <pc:sldMk cId="1763840058" sldId="275"/>
            <ac:spMk id="3" creationId="{4B76FA4E-039B-32EB-8019-1F2698A8EC59}"/>
          </ac:spMkLst>
        </pc:spChg>
        <pc:spChg chg="mod">
          <ac:chgData name="Seppelin Saija" userId="S::saija.seppelin@ovph.fi::45cb117a-b81b-4938-99a3-df93b1764dd9" providerId="AD" clId="Web-{826A07A5-1A66-E641-D5F4-9D23DAB21897}" dt="2024-05-21T10:25:05.482" v="3" actId="20577"/>
          <ac:spMkLst>
            <pc:docMk/>
            <pc:sldMk cId="1763840058" sldId="275"/>
            <ac:spMk id="5" creationId="{98FFA9A3-69E4-AA0B-A887-6A61AE42F132}"/>
          </ac:spMkLst>
        </pc:spChg>
        <pc:spChg chg="mod">
          <ac:chgData name="Seppelin Saija" userId="S::saija.seppelin@ovph.fi::45cb117a-b81b-4938-99a3-df93b1764dd9" providerId="AD" clId="Web-{826A07A5-1A66-E641-D5F4-9D23DAB21897}" dt="2024-05-21T11:49:44.879" v="14" actId="20577"/>
          <ac:spMkLst>
            <pc:docMk/>
            <pc:sldMk cId="1763840058" sldId="275"/>
            <ac:spMk id="6" creationId="{20C0521F-798A-97BA-AB11-CBD04E9F6E67}"/>
          </ac:spMkLst>
        </pc:spChg>
      </pc:sldChg>
    </pc:docChg>
  </pc:docChgLst>
  <pc:docChgLst>
    <pc:chgData name="Seppelin Saija" userId="S::saija.seppelin@ovph.fi::45cb117a-b81b-4938-99a3-df93b1764dd9" providerId="AD" clId="Web-{0BF601DF-EE5D-106B-D6BE-C2EF47D7F937}"/>
    <pc:docChg chg="modSld">
      <pc:chgData name="Seppelin Saija" userId="S::saija.seppelin@ovph.fi::45cb117a-b81b-4938-99a3-df93b1764dd9" providerId="AD" clId="Web-{0BF601DF-EE5D-106B-D6BE-C2EF47D7F937}" dt="2024-05-21T11:59:03.996" v="19" actId="20577"/>
      <pc:docMkLst>
        <pc:docMk/>
      </pc:docMkLst>
      <pc:sldChg chg="modSp">
        <pc:chgData name="Seppelin Saija" userId="S::saija.seppelin@ovph.fi::45cb117a-b81b-4938-99a3-df93b1764dd9" providerId="AD" clId="Web-{0BF601DF-EE5D-106B-D6BE-C2EF47D7F937}" dt="2024-05-21T11:59:03.996" v="19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0BF601DF-EE5D-106B-D6BE-C2EF47D7F937}" dt="2024-05-21T11:51:06.750" v="3" actId="20577"/>
          <ac:spMkLst>
            <pc:docMk/>
            <pc:sldMk cId="1763840058" sldId="275"/>
            <ac:spMk id="4" creationId="{CA44E5B5-9E32-8FEB-4087-138D2D8EB8E2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8:33.401" v="8" actId="20577"/>
          <ac:spMkLst>
            <pc:docMk/>
            <pc:sldMk cId="1763840058" sldId="275"/>
            <ac:spMk id="7" creationId="{F197C203-020B-0324-3CC3-3D41D21A60EF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9:03.996" v="19" actId="20577"/>
          <ac:spMkLst>
            <pc:docMk/>
            <pc:sldMk cId="1763840058" sldId="275"/>
            <ac:spMk id="8" creationId="{52F674F2-0EE7-C368-AD80-506AECF76132}"/>
          </ac:spMkLst>
        </pc:spChg>
        <pc:spChg chg="mod">
          <ac:chgData name="Seppelin Saija" userId="S::saija.seppelin@ovph.fi::45cb117a-b81b-4938-99a3-df93b1764dd9" providerId="AD" clId="Web-{0BF601DF-EE5D-106B-D6BE-C2EF47D7F937}" dt="2024-05-21T11:58:40.089" v="15" actId="20577"/>
          <ac:spMkLst>
            <pc:docMk/>
            <pc:sldMk cId="1763840058" sldId="275"/>
            <ac:spMk id="9" creationId="{C255BB55-60E3-4258-6256-EA028CE59617}"/>
          </ac:spMkLst>
        </pc:spChg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Väyrynen Taneli" userId="S::taneli.vayrynen@ovph.fi::16aa8078-23e0-481d-8d49-8900ac0a5d82" providerId="AD" clId="Web-{7AB17A44-C50D-44A9-AE91-3DD89167E03B}"/>
    <pc:docChg chg="modSld">
      <pc:chgData name="Väyrynen Taneli" userId="S::taneli.vayrynen@ovph.fi::16aa8078-23e0-481d-8d49-8900ac0a5d82" providerId="AD" clId="Web-{7AB17A44-C50D-44A9-AE91-3DD89167E03B}" dt="2024-05-22T09:31:52.882" v="125" actId="20577"/>
      <pc:docMkLst>
        <pc:docMk/>
      </pc:docMkLst>
      <pc:sldChg chg="modSp">
        <pc:chgData name="Väyrynen Taneli" userId="S::taneli.vayrynen@ovph.fi::16aa8078-23e0-481d-8d49-8900ac0a5d82" providerId="AD" clId="Web-{7AB17A44-C50D-44A9-AE91-3DD89167E03B}" dt="2024-05-22T09:31:52.882" v="125" actId="20577"/>
        <pc:sldMkLst>
          <pc:docMk/>
          <pc:sldMk cId="1763840058" sldId="275"/>
        </pc:sldMkLst>
        <pc:spChg chg="mod">
          <ac:chgData name="Väyrynen Taneli" userId="S::taneli.vayrynen@ovph.fi::16aa8078-23e0-481d-8d49-8900ac0a5d82" providerId="AD" clId="Web-{7AB17A44-C50D-44A9-AE91-3DD89167E03B}" dt="2024-05-22T09:31:52.882" v="125" actId="20577"/>
          <ac:spMkLst>
            <pc:docMk/>
            <pc:sldMk cId="1763840058" sldId="275"/>
            <ac:spMk id="13" creationId="{00000000-0000-0000-0000-000000000000}"/>
          </ac:spMkLst>
        </pc:spChg>
        <pc:spChg chg="mod">
          <ac:chgData name="Väyrynen Taneli" userId="S::taneli.vayrynen@ovph.fi::16aa8078-23e0-481d-8d49-8900ac0a5d82" providerId="AD" clId="Web-{7AB17A44-C50D-44A9-AE91-3DD89167E03B}" dt="2024-05-22T09:31:29.850" v="121" actId="20577"/>
          <ac:spMkLst>
            <pc:docMk/>
            <pc:sldMk cId="1763840058" sldId="275"/>
            <ac:spMk id="14" creationId="{00000000-0000-0000-0000-000000000000}"/>
          </ac:spMkLst>
        </pc:spChg>
      </pc:sldChg>
      <pc:sldChg chg="modSp">
        <pc:chgData name="Väyrynen Taneli" userId="S::taneli.vayrynen@ovph.fi::16aa8078-23e0-481d-8d49-8900ac0a5d82" providerId="AD" clId="Web-{7AB17A44-C50D-44A9-AE91-3DD89167E03B}" dt="2024-05-22T09:21:25.791" v="109"/>
        <pc:sldMkLst>
          <pc:docMk/>
          <pc:sldMk cId="3314150173" sldId="338"/>
        </pc:sldMkLst>
        <pc:graphicFrameChg chg="mod modGraphic">
          <ac:chgData name="Väyrynen Taneli" userId="S::taneli.vayrynen@ovph.fi::16aa8078-23e0-481d-8d49-8900ac0a5d82" providerId="AD" clId="Web-{7AB17A44-C50D-44A9-AE91-3DD89167E03B}" dt="2024-05-22T09:21:06.025" v="77"/>
          <ac:graphicFrameMkLst>
            <pc:docMk/>
            <pc:sldMk cId="3314150173" sldId="338"/>
            <ac:graphicFrameMk id="3" creationId="{00000000-0000-0000-0000-000000000000}"/>
          </ac:graphicFrameMkLst>
        </pc:graphicFrameChg>
        <pc:graphicFrameChg chg="mod modGraphic">
          <ac:chgData name="Väyrynen Taneli" userId="S::taneli.vayrynen@ovph.fi::16aa8078-23e0-481d-8d49-8900ac0a5d82" providerId="AD" clId="Web-{7AB17A44-C50D-44A9-AE91-3DD89167E03B}" dt="2024-05-22T09:21:25.791" v="109"/>
          <ac:graphicFrameMkLst>
            <pc:docMk/>
            <pc:sldMk cId="3314150173" sldId="338"/>
            <ac:graphicFrameMk id="8" creationId="{00000000-0000-0000-0000-000000000000}"/>
          </ac:graphicFrameMkLst>
        </pc:graphicFrameChg>
      </pc:sldChg>
    </pc:docChg>
  </pc:docChgLst>
  <pc:docChgLst>
    <pc:chgData name="Seppelin Saija" userId="S::saija.seppelin@ovph.fi::45cb117a-b81b-4938-99a3-df93b1764dd9" providerId="AD" clId="Web-{13C93541-6B26-04FA-2AD5-2B5908D166F5}"/>
    <pc:docChg chg="modSld">
      <pc:chgData name="Seppelin Saija" userId="S::saija.seppelin@ovph.fi::45cb117a-b81b-4938-99a3-df93b1764dd9" providerId="AD" clId="Web-{13C93541-6B26-04FA-2AD5-2B5908D166F5}" dt="2024-05-21T10:23:59.267" v="6" actId="20577"/>
      <pc:docMkLst>
        <pc:docMk/>
      </pc:docMkLst>
      <pc:sldChg chg="modSp">
        <pc:chgData name="Seppelin Saija" userId="S::saija.seppelin@ovph.fi::45cb117a-b81b-4938-99a3-df93b1764dd9" providerId="AD" clId="Web-{13C93541-6B26-04FA-2AD5-2B5908D166F5}" dt="2024-05-21T10:23:59.267" v="6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13C93541-6B26-04FA-2AD5-2B5908D166F5}" dt="2024-05-21T10:23:59.267" v="6" actId="20577"/>
          <ac:spMkLst>
            <pc:docMk/>
            <pc:sldMk cId="1763840058" sldId="275"/>
            <ac:spMk id="2" creationId="{1694AA5A-0782-9A4A-CE03-0DF1734ED110}"/>
          </ac:spMkLst>
        </pc:spChg>
      </pc:sldChg>
    </pc:docChg>
  </pc:docChgLst>
  <pc:docChgLst>
    <pc:chgData name="Seppelin Saija" userId="S::saija.seppelin@ovph.fi::45cb117a-b81b-4938-99a3-df93b1764dd9" providerId="AD" clId="Web-{D42F2D78-CD0C-9C05-3138-793670FB471C}"/>
    <pc:docChg chg="modSld">
      <pc:chgData name="Seppelin Saija" userId="S::saija.seppelin@ovph.fi::45cb117a-b81b-4938-99a3-df93b1764dd9" providerId="AD" clId="Web-{D42F2D78-CD0C-9C05-3138-793670FB471C}" dt="2024-05-22T09:12:12.823" v="313" actId="20577"/>
      <pc:docMkLst>
        <pc:docMk/>
      </pc:docMkLst>
      <pc:sldChg chg="modSp">
        <pc:chgData name="Seppelin Saija" userId="S::saija.seppelin@ovph.fi::45cb117a-b81b-4938-99a3-df93b1764dd9" providerId="AD" clId="Web-{D42F2D78-CD0C-9C05-3138-793670FB471C}" dt="2024-05-22T09:01:53.990" v="152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D42F2D78-CD0C-9C05-3138-793670FB471C}" dt="2024-05-22T07:54:49.388" v="78" actId="20577"/>
          <ac:spMkLst>
            <pc:docMk/>
            <pc:sldMk cId="1763840058" sldId="275"/>
            <ac:spMk id="11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7:54:30.075" v="76" actId="20577"/>
          <ac:spMkLst>
            <pc:docMk/>
            <pc:sldMk cId="1763840058" sldId="275"/>
            <ac:spMk id="12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01:53.990" v="152" actId="20577"/>
          <ac:spMkLst>
            <pc:docMk/>
            <pc:sldMk cId="1763840058" sldId="275"/>
            <ac:spMk id="14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00:47.662" v="149" actId="20577"/>
          <ac:spMkLst>
            <pc:docMk/>
            <pc:sldMk cId="1763840058" sldId="275"/>
            <ac:spMk id="16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D42F2D78-CD0C-9C05-3138-793670FB471C}" dt="2024-05-22T09:12:12.823" v="313" actId="20577"/>
        <pc:sldMkLst>
          <pc:docMk/>
          <pc:sldMk cId="2396323148" sldId="281"/>
        </pc:sldMkLst>
        <pc:spChg chg="mod">
          <ac:chgData name="Seppelin Saija" userId="S::saija.seppelin@ovph.fi::45cb117a-b81b-4938-99a3-df93b1764dd9" providerId="AD" clId="Web-{D42F2D78-CD0C-9C05-3138-793670FB471C}" dt="2024-05-22T09:12:12.823" v="313" actId="20577"/>
          <ac:spMkLst>
            <pc:docMk/>
            <pc:sldMk cId="2396323148" sldId="281"/>
            <ac:spMk id="2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11:47.855" v="269" actId="20577"/>
          <ac:spMkLst>
            <pc:docMk/>
            <pc:sldMk cId="2396323148" sldId="281"/>
            <ac:spMk id="10" creationId="{00000000-0000-0000-0000-000000000000}"/>
          </ac:spMkLst>
        </pc:spChg>
        <pc:spChg chg="mod">
          <ac:chgData name="Seppelin Saija" userId="S::saija.seppelin@ovph.fi::45cb117a-b81b-4938-99a3-df93b1764dd9" providerId="AD" clId="Web-{D42F2D78-CD0C-9C05-3138-793670FB471C}" dt="2024-05-22T09:11:01.464" v="194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D42F2D78-CD0C-9C05-3138-793670FB471C}" dt="2024-05-22T07:56:36.735" v="146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D42F2D78-CD0C-9C05-3138-793670FB471C}" dt="2024-05-22T07:56:36.735" v="146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eppelin Saija" userId="S::saija.seppelin@ovph.fi::45cb117a-b81b-4938-99a3-df93b1764dd9" providerId="AD" clId="Web-{BBDA80D4-63A1-AB81-4418-03AB0A5B083A}"/>
    <pc:docChg chg="modSld">
      <pc:chgData name="Seppelin Saija" userId="S::saija.seppelin@ovph.fi::45cb117a-b81b-4938-99a3-df93b1764dd9" providerId="AD" clId="Web-{BBDA80D4-63A1-AB81-4418-03AB0A5B083A}" dt="2024-05-21T07:20:40.798" v="106" actId="20577"/>
      <pc:docMkLst>
        <pc:docMk/>
      </pc:docMkLst>
      <pc:sldChg chg="modSp">
        <pc:chgData name="Seppelin Saija" userId="S::saija.seppelin@ovph.fi::45cb117a-b81b-4938-99a3-df93b1764dd9" providerId="AD" clId="Web-{BBDA80D4-63A1-AB81-4418-03AB0A5B083A}" dt="2024-05-21T07:14:25.241" v="99" actId="20577"/>
        <pc:sldMkLst>
          <pc:docMk/>
          <pc:sldMk cId="272733054" sldId="273"/>
        </pc:sldMkLst>
        <pc:spChg chg="mod">
          <ac:chgData name="Seppelin Saija" userId="S::saija.seppelin@ovph.fi::45cb117a-b81b-4938-99a3-df93b1764dd9" providerId="AD" clId="Web-{BBDA80D4-63A1-AB81-4418-03AB0A5B083A}" dt="2024-05-21T07:14:25.241" v="99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BBDA80D4-63A1-AB81-4418-03AB0A5B083A}" dt="2024-05-21T07:20:40.798" v="106" actId="20577"/>
        <pc:sldMkLst>
          <pc:docMk/>
          <pc:sldMk cId="2003872876" sldId="337"/>
        </pc:sldMkLst>
        <pc:spChg chg="mod">
          <ac:chgData name="Seppelin Saija" userId="S::saija.seppelin@ovph.fi::45cb117a-b81b-4938-99a3-df93b1764dd9" providerId="AD" clId="Web-{BBDA80D4-63A1-AB81-4418-03AB0A5B083A}" dt="2024-05-21T07:20:40.798" v="106" actId="20577"/>
          <ac:spMkLst>
            <pc:docMk/>
            <pc:sldMk cId="2003872876" sldId="337"/>
            <ac:spMk id="10" creationId="{E3138587-41C6-4D3C-902C-720B191A9174}"/>
          </ac:spMkLst>
        </pc:spChg>
      </pc:sldChg>
      <pc:sldChg chg="modSp">
        <pc:chgData name="Seppelin Saija" userId="S::saija.seppelin@ovph.fi::45cb117a-b81b-4938-99a3-df93b1764dd9" providerId="AD" clId="Web-{BBDA80D4-63A1-AB81-4418-03AB0A5B083A}" dt="2024-05-21T07:12:37.566" v="57"/>
        <pc:sldMkLst>
          <pc:docMk/>
          <pc:sldMk cId="3314150173" sldId="338"/>
        </pc:sldMkLst>
        <pc:graphicFrameChg chg="mod modGraphic">
          <ac:chgData name="Seppelin Saija" userId="S::saija.seppelin@ovph.fi::45cb117a-b81b-4938-99a3-df93b1764dd9" providerId="AD" clId="Web-{BBDA80D4-63A1-AB81-4418-03AB0A5B083A}" dt="2024-05-21T07:12:37.566" v="57"/>
          <ac:graphicFrameMkLst>
            <pc:docMk/>
            <pc:sldMk cId="3314150173" sldId="338"/>
            <ac:graphicFrameMk id="14" creationId="{00000000-0000-0000-0000-000000000000}"/>
          </ac:graphicFrameMkLst>
        </pc:graphicFrameChg>
      </pc:sldChg>
    </pc:docChg>
  </pc:docChgLst>
  <pc:docChgLst>
    <pc:chgData name="Seppelin Saija" userId="S::saija.seppelin@ovph.fi::45cb117a-b81b-4938-99a3-df93b1764dd9" providerId="AD" clId="Web-{1C41BE89-3BC8-5382-4C19-34D1E40B7044}"/>
    <pc:docChg chg="modSld">
      <pc:chgData name="Seppelin Saija" userId="S::saija.seppelin@ovph.fi::45cb117a-b81b-4938-99a3-df93b1764dd9" providerId="AD" clId="Web-{1C41BE89-3BC8-5382-4C19-34D1E40B7044}" dt="2024-05-21T07:51:03.973" v="95" actId="20577"/>
      <pc:docMkLst>
        <pc:docMk/>
      </pc:docMkLst>
      <pc:sldChg chg="modSp">
        <pc:chgData name="Seppelin Saija" userId="S::saija.seppelin@ovph.fi::45cb117a-b81b-4938-99a3-df93b1764dd9" providerId="AD" clId="Web-{1C41BE89-3BC8-5382-4C19-34D1E40B7044}" dt="2024-05-21T07:24:42.938" v="68" actId="20577"/>
        <pc:sldMkLst>
          <pc:docMk/>
          <pc:sldMk cId="1763840058" sldId="275"/>
        </pc:sldMkLst>
        <pc:spChg chg="mod">
          <ac:chgData name="Seppelin Saija" userId="S::saija.seppelin@ovph.fi::45cb117a-b81b-4938-99a3-df93b1764dd9" providerId="AD" clId="Web-{1C41BE89-3BC8-5382-4C19-34D1E40B7044}" dt="2024-05-21T07:24:42.938" v="68" actId="20577"/>
          <ac:spMkLst>
            <pc:docMk/>
            <pc:sldMk cId="1763840058" sldId="275"/>
            <ac:spMk id="13" creationId="{00000000-0000-0000-0000-000000000000}"/>
          </ac:spMkLst>
        </pc:spChg>
      </pc:sldChg>
      <pc:sldChg chg="modSp">
        <pc:chgData name="Seppelin Saija" userId="S::saija.seppelin@ovph.fi::45cb117a-b81b-4938-99a3-df93b1764dd9" providerId="AD" clId="Web-{1C41BE89-3BC8-5382-4C19-34D1E40B7044}" dt="2024-05-21T07:51:03.973" v="95" actId="20577"/>
        <pc:sldMkLst>
          <pc:docMk/>
          <pc:sldMk cId="2003872876" sldId="337"/>
        </pc:sldMkLst>
        <pc:spChg chg="mod">
          <ac:chgData name="Seppelin Saija" userId="S::saija.seppelin@ovph.fi::45cb117a-b81b-4938-99a3-df93b1764dd9" providerId="AD" clId="Web-{1C41BE89-3BC8-5382-4C19-34D1E40B7044}" dt="2024-05-21T07:23:58.625" v="60" actId="20577"/>
          <ac:spMkLst>
            <pc:docMk/>
            <pc:sldMk cId="2003872876" sldId="337"/>
            <ac:spMk id="5" creationId="{58DCC82E-EAAD-2464-E627-9715A5278087}"/>
          </ac:spMkLst>
        </pc:spChg>
        <pc:spChg chg="mod">
          <ac:chgData name="Seppelin Saija" userId="S::saija.seppelin@ovph.fi::45cb117a-b81b-4938-99a3-df93b1764dd9" providerId="AD" clId="Web-{1C41BE89-3BC8-5382-4C19-34D1E40B7044}" dt="2024-05-21T07:51:03.973" v="95" actId="20577"/>
          <ac:spMkLst>
            <pc:docMk/>
            <pc:sldMk cId="2003872876" sldId="337"/>
            <ac:spMk id="6" creationId="{26A3A8DD-9392-4700-B9FA-27D9275AC7F5}"/>
          </ac:spMkLst>
        </pc:spChg>
        <pc:spChg chg="mod">
          <ac:chgData name="Seppelin Saija" userId="S::saija.seppelin@ovph.fi::45cb117a-b81b-4938-99a3-df93b1764dd9" providerId="AD" clId="Web-{1C41BE89-3BC8-5382-4C19-34D1E40B7044}" dt="2024-05-21T07:23:10.827" v="11" actId="20577"/>
          <ac:spMkLst>
            <pc:docMk/>
            <pc:sldMk cId="2003872876" sldId="337"/>
            <ac:spMk id="9" creationId="{356F457D-A63A-424E-8EDF-9BB812649737}"/>
          </ac:spMkLst>
        </pc:spChg>
      </pc:sldChg>
      <pc:sldChg chg="modSp">
        <pc:chgData name="Seppelin Saija" userId="S::saija.seppelin@ovph.fi::45cb117a-b81b-4938-99a3-df93b1764dd9" providerId="AD" clId="Web-{1C41BE89-3BC8-5382-4C19-34D1E40B7044}" dt="2024-05-21T07:25:17.939" v="90" actId="20577"/>
        <pc:sldMkLst>
          <pc:docMk/>
          <pc:sldMk cId="3314150173" sldId="338"/>
        </pc:sldMkLst>
        <pc:spChg chg="mod">
          <ac:chgData name="Seppelin Saija" userId="S::saija.seppelin@ovph.fi::45cb117a-b81b-4938-99a3-df93b1764dd9" providerId="AD" clId="Web-{1C41BE89-3BC8-5382-4C19-34D1E40B7044}" dt="2024-05-21T07:25:17.939" v="90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304</c:v>
                </c:pt>
                <c:pt idx="1">
                  <c:v>245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349</c:v>
                </c:pt>
                <c:pt idx="1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8-401E-9D07-4AF65C8CA7F5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8-401E-9D07-4AF65C8CA7F5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8-401E-9D07-4AF65C8CA7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188</c:v>
                </c:pt>
                <c:pt idx="1">
                  <c:v>62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F8-401E-9D07-4AF65C8CA7F5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8874107631421553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25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0.59545</cdr:x>
      <cdr:y>0.61067</cdr:y>
    </cdr:from>
    <cdr:to>
      <cdr:x>0.95901</cdr:x>
      <cdr:y>0.97723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9623" y="1585099"/>
          <a:ext cx="1428456" cy="951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dirty="0">
              <a:solidFill>
                <a:schemeClr val="bg1"/>
              </a:solidFill>
            </a:rPr>
            <a:t>Kohtalaiset seuraukset 4,1 %</a:t>
          </a:r>
        </a:p>
        <a:p xmlns:a="http://schemas.openxmlformats.org/drawingml/2006/main">
          <a:r>
            <a:rPr lang="fi-FI" sz="1200" dirty="0">
              <a:solidFill>
                <a:schemeClr val="bg1"/>
              </a:solidFill>
            </a:rPr>
            <a:t>Vakavat seuraukset 0,9 %	</a:t>
          </a:r>
        </a:p>
        <a:p xmlns:a="http://schemas.openxmlformats.org/drawingml/2006/main">
          <a:endParaRPr lang="fi-FI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25.9.2024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5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186983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VAARATAPAHTUMA-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VAARATAPAHTUMA-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569500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77688"/>
            <a:ext cx="7934716" cy="92621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Päivystystoiminta</a:t>
            </a:r>
          </a:p>
          <a:p>
            <a:r>
              <a:rPr lang="fi-FI" dirty="0"/>
              <a:t>Raportoitava ajanjakso: </a:t>
            </a:r>
            <a:r>
              <a:rPr lang="fi-FI" dirty="0" smtClean="0"/>
              <a:t>5-8.2024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8473440" y="1478280"/>
            <a:ext cx="36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8516314" y="1847612"/>
            <a:ext cx="3675685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dirty="0">
                <a:solidFill>
                  <a:schemeClr val="bg1"/>
                </a:solidFill>
                <a:cs typeface="Arial"/>
              </a:rPr>
              <a:t>Yhteistyö palaverit jatkohoitopaikkojen kanssa</a:t>
            </a:r>
          </a:p>
          <a:p>
            <a:pPr marL="285750" indent="-285750">
              <a:buFont typeface="Calibri"/>
              <a:buChar char="-"/>
            </a:pPr>
            <a:r>
              <a:rPr lang="fi-FI" dirty="0">
                <a:solidFill>
                  <a:schemeClr val="bg1"/>
                </a:solidFill>
                <a:cs typeface="Arial"/>
              </a:rPr>
              <a:t>Lisa toiminnan kehittäminen ja laajentaminen</a:t>
            </a:r>
          </a:p>
          <a:p>
            <a:pPr marL="285750" indent="-285750">
              <a:buFont typeface="Calibri"/>
              <a:buChar char="-"/>
            </a:pP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05086"/>
              </p:ext>
            </p:extLst>
          </p:nvPr>
        </p:nvGraphicFramePr>
        <p:xfrm>
          <a:off x="1330036" y="4344178"/>
          <a:ext cx="4756728" cy="1604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28">
                  <a:extLst>
                    <a:ext uri="{9D8B030D-6E8A-4147-A177-3AD203B41FA5}">
                      <a16:colId xmlns:a16="http://schemas.microsoft.com/office/drawing/2014/main" val="1500481965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3219374919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1137655718"/>
                    </a:ext>
                  </a:extLst>
                </a:gridCol>
              </a:tblGrid>
              <a:tr h="701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>
                          <a:solidFill>
                            <a:schemeClr val="tx1"/>
                          </a:solidFill>
                        </a:rPr>
                        <a:t>ENSIHOIDON VASTEAJAT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AB50%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AB90%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2880562"/>
                  </a:ext>
                </a:extLst>
              </a:tr>
              <a:tr h="238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Ydintaajama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Ei saatavilla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6795642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Muu taajama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838853"/>
                  </a:ext>
                </a:extLst>
              </a:tr>
              <a:tr h="30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Asuttu maaseutu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379094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10040"/>
              </p:ext>
            </p:extLst>
          </p:nvPr>
        </p:nvGraphicFramePr>
        <p:xfrm>
          <a:off x="1330037" y="6132871"/>
          <a:ext cx="2327564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0034">
                  <a:extLst>
                    <a:ext uri="{9D8B030D-6E8A-4147-A177-3AD203B41FA5}">
                      <a16:colId xmlns:a16="http://schemas.microsoft.com/office/drawing/2014/main" val="2969447342"/>
                    </a:ext>
                  </a:extLst>
                </a:gridCol>
                <a:gridCol w="1367530">
                  <a:extLst>
                    <a:ext uri="{9D8B030D-6E8A-4147-A177-3AD203B41FA5}">
                      <a16:colId xmlns:a16="http://schemas.microsoft.com/office/drawing/2014/main" val="1905753470"/>
                    </a:ext>
                  </a:extLst>
                </a:gridCol>
              </a:tblGrid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C90%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Ei saatavilla</a:t>
                      </a:r>
                      <a:endParaRPr lang="fi-FI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85705"/>
                  </a:ext>
                </a:extLst>
              </a:tr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D90%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703075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513911"/>
              </p:ext>
            </p:extLst>
          </p:nvPr>
        </p:nvGraphicFramePr>
        <p:xfrm>
          <a:off x="1330036" y="1607943"/>
          <a:ext cx="5772728" cy="242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714">
                  <a:extLst>
                    <a:ext uri="{9D8B030D-6E8A-4147-A177-3AD203B41FA5}">
                      <a16:colId xmlns:a16="http://schemas.microsoft.com/office/drawing/2014/main" val="755049730"/>
                    </a:ext>
                  </a:extLst>
                </a:gridCol>
                <a:gridCol w="2151014">
                  <a:extLst>
                    <a:ext uri="{9D8B030D-6E8A-4147-A177-3AD203B41FA5}">
                      <a16:colId xmlns:a16="http://schemas.microsoft.com/office/drawing/2014/main" val="2911751368"/>
                    </a:ext>
                  </a:extLst>
                </a:gridCol>
              </a:tblGrid>
              <a:tr h="843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PÄIVYSTYKSEN</a:t>
                      </a:r>
                      <a:r>
                        <a:rPr lang="fi-FI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LÄPIMENOAIKA</a:t>
                      </a:r>
                      <a:endParaRPr lang="fi-FI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5859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Kirurgia: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3h51min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4h10min)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901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Medisiininen: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4h29min(5h13min)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56384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Yleislääketiede: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</a:rPr>
                        <a:t> (tavoite alle 2h)</a:t>
                      </a:r>
                      <a:endParaRPr lang="fi-FI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2h53min(3h6 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18613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>
                          <a:solidFill>
                            <a:schemeClr val="tx1"/>
                          </a:solidFill>
                        </a:rPr>
                        <a:t>Pediatria</a:t>
                      </a:r>
                      <a:r>
                        <a:rPr lang="fi-FI" sz="1600" baseline="0">
                          <a:solidFill>
                            <a:schemeClr val="tx1"/>
                          </a:solidFill>
                        </a:rPr>
                        <a:t>: (tavoite alle 2h)</a:t>
                      </a:r>
                      <a:endParaRPr lang="fi-FI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2h13min(1h59min)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6180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joursverksamhet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31415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994873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 descr="Ympyrädiagrammi vaaratapahtumailmoitukset:&#10;Läheltäpiti 22 %&#10;Muut havainnot 12%&#10;Tapahtui asiakkaalle 66%&#10;josta&#10;Kohtalaiset seuraukset 8,8%&#10;Vakavat seuraukset: 0,9 %">
            <a:extLst>
              <a:ext uri="{FF2B5EF4-FFF2-40B4-BE49-F238E27FC236}">
                <a16:creationId xmlns:a16="http://schemas.microsoft.com/office/drawing/2014/main" id="{48F65734-8FE2-4F86-900C-9B99F2FC1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237254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(HENKILÖKUNNAN TEKEMÄT):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Lääke- ja nestehoito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hoito tai seuranta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200" b="1">
              <a:solidFill>
                <a:schemeClr val="accent4"/>
              </a:solidFill>
            </a:endParaRPr>
          </a:p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000">
                <a:solidFill>
                  <a:schemeClr val="bg1"/>
                </a:solidFill>
              </a:rPr>
              <a:t>0</a:t>
            </a:r>
            <a:endParaRPr lang="en-US" sz="30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Henkilöstön informoiminen, ohjeistusten päivittäminen, yhteistyökokoukset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618695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3333" y="4546167"/>
            <a:ext cx="37926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ASIAKKAIDEN TEKEMIEN VAARATAPATUMAILMOITUKSIEN MÄÄRÄ</a:t>
            </a:r>
            <a:endParaRPr lang="en-US" sz="1300"/>
          </a:p>
        </p:txBody>
      </p:sp>
      <p:sp>
        <p:nvSpPr>
          <p:cNvPr id="4" name="TextBox 3"/>
          <p:cNvSpPr txBox="1"/>
          <p:nvPr/>
        </p:nvSpPr>
        <p:spPr>
          <a:xfrm>
            <a:off x="6541116" y="4590087"/>
            <a:ext cx="1703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SISÄISTEN HAIPRO- ILMOITUSTEN MÄÄRÄ (Tehty päivystys-toiminnassa)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41116" y="5826777"/>
            <a:ext cx="1421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600">
                <a:solidFill>
                  <a:schemeClr val="bg1"/>
                </a:solidFill>
              </a:rPr>
              <a:t>149/318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95350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MÄÄRÄ:  </a:t>
            </a:r>
            <a:r>
              <a:rPr lang="fi-FI" sz="1600" dirty="0" smtClean="0">
                <a:solidFill>
                  <a:schemeClr val="bg1"/>
                </a:solidFill>
              </a:rPr>
              <a:t>327 (301)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656495"/>
            <a:ext cx="157056" cy="72066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 smtClean="0">
                <a:solidFill>
                  <a:schemeClr val="bg1"/>
                </a:solidFill>
                <a:cs typeface="Arial"/>
              </a:rPr>
              <a:t>17(5)</a:t>
            </a:r>
            <a:endParaRPr lang="fi-FI" sz="4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47,3%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(43,7%)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46,9%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(36,8%)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49,4%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(40 %)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45,2%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(36,6%)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42,4 %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cs typeface="Calibri" panose="020F0502020204030204"/>
              </a:rPr>
              <a:t>(33,8 %)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44,6%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(35,4 %)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38,5% 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(39,2 %)</a:t>
            </a:r>
            <a:endParaRPr lang="fi-FI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62,2% </a:t>
            </a:r>
            <a:r>
              <a:rPr lang="fi-FI" sz="1400" b="1" dirty="0" smtClean="0">
                <a:solidFill>
                  <a:prstClr val="white"/>
                </a:solidFill>
                <a:latin typeface="Calibri" panose="020F0502020204030204"/>
              </a:rPr>
              <a:t>(</a:t>
            </a:r>
            <a:r>
              <a:rPr lang="fi-FI" sz="1600" b="1" dirty="0" smtClean="0">
                <a:solidFill>
                  <a:prstClr val="white"/>
                </a:solidFill>
                <a:latin typeface="Calibri" panose="020F0502020204030204"/>
              </a:rPr>
              <a:t>58,7 %)</a:t>
            </a:r>
            <a:endParaRPr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>
                <a:solidFill>
                  <a:prstClr val="white"/>
                </a:solidFill>
                <a:cs typeface="Arial"/>
              </a:rPr>
              <a:t>Ammattitaitoinen henkilöstö ja hyvä kohtaaminen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Odottusajat</a:t>
            </a:r>
            <a:endParaRPr lang="fi-FI" sz="14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10926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300" dirty="0">
                <a:solidFill>
                  <a:schemeClr val="bg1"/>
                </a:solidFill>
              </a:rPr>
              <a:t>HOITOLINJA </a:t>
            </a:r>
            <a:endParaRPr lang="en-US" sz="1300" dirty="0">
              <a:solidFill>
                <a:schemeClr val="bg1"/>
              </a:solidFill>
            </a:endParaRPr>
          </a:p>
          <a:p>
            <a:pPr algn="ctr"/>
            <a:r>
              <a:rPr lang="fi-FI" sz="1300" dirty="0" smtClean="0">
                <a:solidFill>
                  <a:schemeClr val="bg1"/>
                </a:solidFill>
              </a:rPr>
              <a:t>(0)</a:t>
            </a:r>
            <a:r>
              <a:rPr lang="fi-FI" sz="1300" dirty="0">
                <a:solidFill>
                  <a:schemeClr val="bg1"/>
                </a:solidFill>
              </a:rPr>
              <a:t> </a:t>
            </a:r>
            <a:r>
              <a:rPr lang="fi-FI" sz="1300" dirty="0" smtClean="0">
                <a:solidFill>
                  <a:schemeClr val="bg1"/>
                </a:solidFill>
              </a:rPr>
              <a:t>1</a:t>
            </a:r>
            <a:endParaRPr lang="en-US" sz="13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300" dirty="0"/>
              <a:t>11</a:t>
            </a:r>
            <a:br>
              <a:rPr lang="fi-FI" sz="1300" dirty="0"/>
            </a:br>
            <a:r>
              <a:rPr lang="fi-FI" sz="1300" dirty="0">
                <a:solidFill>
                  <a:schemeClr val="bg1"/>
                </a:solidFill>
              </a:rPr>
              <a:t>LÄÄKÄRILINJA </a:t>
            </a:r>
            <a:endParaRPr lang="fi-FI" sz="13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300" smtClean="0">
                <a:solidFill>
                  <a:schemeClr val="bg1"/>
                </a:solidFill>
                <a:cs typeface="Arial"/>
              </a:rPr>
              <a:t>(11) 17</a:t>
            </a:r>
            <a:endParaRPr lang="fi-FI" sz="13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75880" y="5406049"/>
            <a:ext cx="1431077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300" dirty="0">
                <a:solidFill>
                  <a:schemeClr val="bg1"/>
                </a:solidFill>
              </a:rPr>
              <a:t>HOITOLINJA</a:t>
            </a:r>
          </a:p>
          <a:p>
            <a:pPr algn="ctr"/>
            <a:r>
              <a:rPr lang="fi-FI" sz="1300" dirty="0">
                <a:solidFill>
                  <a:schemeClr val="bg1"/>
                </a:solidFill>
              </a:rPr>
              <a:t> 0</a:t>
            </a:r>
            <a:r>
              <a:rPr lang="fi-FI" sz="1300" dirty="0"/>
              <a:t/>
            </a:r>
            <a:br>
              <a:rPr lang="fi-FI" sz="1300" dirty="0"/>
            </a:br>
            <a:r>
              <a:rPr lang="fi-FI" sz="1300" dirty="0">
                <a:solidFill>
                  <a:schemeClr val="bg1"/>
                </a:solidFill>
              </a:rPr>
              <a:t>LÄÄKÄRILINJA </a:t>
            </a:r>
            <a:r>
              <a:rPr lang="fi-FI" sz="1300" dirty="0" smtClean="0">
                <a:solidFill>
                  <a:schemeClr val="bg1"/>
                </a:solidFill>
              </a:rPr>
              <a:t>(4) 6</a:t>
            </a:r>
            <a:endParaRPr lang="fi-FI" sz="13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Hoitolinjauksista keskustellaan asiakkaan/ potilaan kanssa aina kun se on hoidon kannalta mahdollista</a:t>
            </a: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Ylläpidetään kuntouttavaa työotetta </a:t>
            </a: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latin typeface="Times New Roman"/>
                <a:cs typeface="Times New Roman"/>
              </a:rPr>
              <a:t>ei</a:t>
            </a:r>
            <a:endParaRPr lang="fi-FI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Olga työntekijät käyvät säännöllisesti päivystyksessä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Kotiuttamisen tarkistuslista päivitetty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Budjetoidut vakanssit: 398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Täyttämättömät vakanssit: 3,5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</a:t>
            </a:r>
          </a:p>
          <a:p>
            <a:r>
              <a:rPr lang="fi-FI" baseline="0" dirty="0">
                <a:solidFill>
                  <a:schemeClr val="bg1"/>
                </a:solidFill>
              </a:rPr>
              <a:t>määrä:  </a:t>
            </a:r>
            <a:r>
              <a:rPr lang="fi-FI" baseline="0" dirty="0" smtClean="0">
                <a:solidFill>
                  <a:schemeClr val="bg1"/>
                </a:solidFill>
              </a:rPr>
              <a:t>34(</a:t>
            </a:r>
            <a:r>
              <a:rPr lang="fi-FI" dirty="0" smtClean="0">
                <a:solidFill>
                  <a:schemeClr val="bg1"/>
                </a:solidFill>
              </a:rPr>
              <a:t>28)</a:t>
            </a:r>
            <a:endParaRPr lang="fi-FI" baseline="0" dirty="0">
              <a:solidFill>
                <a:schemeClr val="bg1"/>
              </a:solidFill>
              <a:cs typeface="Arial"/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Yleisimmät ilmoitustyypit: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1. </a:t>
            </a:r>
            <a:r>
              <a:rPr lang="fi-FI" dirty="0">
                <a:solidFill>
                  <a:srgbClr val="FFFFFF"/>
                </a:solidFill>
                <a:latin typeface="Arial"/>
                <a:cs typeface="Arial"/>
              </a:rPr>
              <a:t>Uhka tai väkivalta</a:t>
            </a:r>
            <a:endParaRPr lang="fi-FI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2. Kaatuminen, liukastuminen</a:t>
            </a: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3. Pistohaava, leikkaushaava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Ei koske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KOKONAISMÄÄRÄ POISSAOLOPÄIVÄT2787</a:t>
            </a:r>
          </a:p>
          <a:p>
            <a:endParaRPr lang="fi-FI" sz="1300" b="1">
              <a:solidFill>
                <a:schemeClr val="accent4"/>
              </a:solidFill>
            </a:endParaRPr>
          </a:p>
          <a:p>
            <a:r>
              <a:rPr lang="fi-FI" sz="1300" b="1">
                <a:solidFill>
                  <a:schemeClr val="accent4"/>
                </a:solidFill>
              </a:rPr>
              <a:t>SAIRASPOISSAOLOPÄIVÄT</a:t>
            </a:r>
            <a:endParaRPr lang="fi-FI" sz="13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507.5(602,4</a:t>
            </a:r>
            <a:r>
              <a:rPr lang="fi-FI" b="1" dirty="0">
                <a:solidFill>
                  <a:schemeClr val="bg1"/>
                </a:solidFill>
              </a:rPr>
              <a:t> </a:t>
            </a:r>
            <a:r>
              <a:rPr lang="fi-FI" b="1" dirty="0" smtClean="0">
                <a:solidFill>
                  <a:schemeClr val="bg1"/>
                </a:solidFill>
              </a:rPr>
              <a:t>) </a:t>
            </a:r>
            <a:r>
              <a:rPr lang="fi-FI" b="1" dirty="0">
                <a:solidFill>
                  <a:schemeClr val="bg1"/>
                </a:solidFill>
              </a:rPr>
              <a:t>päivää</a:t>
            </a:r>
            <a:endParaRPr lang="fi-FI" b="1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73312" y="5204520"/>
            <a:ext cx="150642" cy="86914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10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Arial"/>
              </a:rPr>
              <a:t>STM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projekti</a:t>
            </a:r>
            <a:r>
              <a:rPr lang="en-US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vetoa</a:t>
            </a:r>
            <a:r>
              <a:rPr lang="en-US" dirty="0">
                <a:solidFill>
                  <a:schemeClr val="bg1"/>
                </a:solidFill>
                <a:cs typeface="Arial"/>
              </a:rPr>
              <a:t> ja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pitoa</a:t>
            </a:r>
            <a:r>
              <a:rPr lang="en-US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en-US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säännölliset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työpaikkapalaverit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cs typeface="Arial"/>
              </a:rPr>
              <a:t>koulutukset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16437" y="-11464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päivystystoiminta</a:t>
            </a:r>
            <a:r>
              <a:rPr lang="en-US" sz="1400"/>
              <a:t> 1-4.2024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003872876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Porre Raija</DisplayName>
        <AccountId>95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2" ma:contentTypeDescription="Luo uusi asiakirja." ma:contentTypeScope="" ma:versionID="88b7bd9f04e6eaf53e6668849ceb2077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666b39e61725813733ca4d81f444f5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7E03F3-0920-4DE6-B0CD-0E1D35F156BE}">
  <ds:schemaRefs>
    <ds:schemaRef ds:uri="http://purl.org/dc/elements/1.1/"/>
    <ds:schemaRef ds:uri="http://schemas.microsoft.com/office/2006/documentManagement/types"/>
    <ds:schemaRef ds:uri="8662b06d-03b9-424a-ab70-bfab313b8d48"/>
    <ds:schemaRef ds:uri="http://purl.org/dc/terms/"/>
    <ds:schemaRef ds:uri="cbe4f0d9-fb0d-42e8-a680-6e558966cc0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10D014-D379-4BE3-B537-F975F673B7DD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156</TotalTime>
  <Words>457</Words>
  <Application>Microsoft Office PowerPoint</Application>
  <PresentationFormat>Widescreen</PresentationFormat>
  <Paragraphs>125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seurantatietojen raportointi</vt:lpstr>
      <vt:lpstr>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29</cp:revision>
  <cp:lastPrinted>2024-09-24T10:52:24Z</cp:lastPrinted>
  <dcterms:created xsi:type="dcterms:W3CDTF">2023-11-14T05:41:58Z</dcterms:created>
  <dcterms:modified xsi:type="dcterms:W3CDTF">2024-09-25T11:31:09Z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