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256" r:id="rId5"/>
    <p:sldId id="338" r:id="rId6"/>
    <p:sldId id="273" r:id="rId7"/>
    <p:sldId id="275" r:id="rId8"/>
    <p:sldId id="281" r:id="rId9"/>
    <p:sldId id="337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11200F-54AF-4F2D-A44E-D93A52334473}" v="4" dt="2024-10-02T06:19:09.279"/>
    <p1510:client id="{C8074D96-1542-ED89-F2CA-F6C786B75819}" v="19" dt="2024-09-30T12:47:25.089"/>
    <p1510:client id="{CE2508DC-B96E-1CC9-1064-D7E6CC9D0907}" v="48" dt="2024-09-30T08:03:54.8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rs Birgitta" userId="S::birgitta.ivars@ovph.fi::10614fc4-76b5-4e4a-9d3b-b1857b0f9423" providerId="AD" clId="Web-{AC4C0E07-77AC-B01A-F9F9-0406485B6E04}"/>
    <pc:docChg chg="modSld">
      <pc:chgData name="Ivars Birgitta" userId="S::birgitta.ivars@ovph.fi::10614fc4-76b5-4e4a-9d3b-b1857b0f9423" providerId="AD" clId="Web-{AC4C0E07-77AC-B01A-F9F9-0406485B6E04}" dt="2024-05-20T09:37:04.708" v="14" actId="20577"/>
      <pc:docMkLst>
        <pc:docMk/>
      </pc:docMkLst>
      <pc:sldChg chg="modSp">
        <pc:chgData name="Ivars Birgitta" userId="S::birgitta.ivars@ovph.fi::10614fc4-76b5-4e4a-9d3b-b1857b0f9423" providerId="AD" clId="Web-{AC4C0E07-77AC-B01A-F9F9-0406485B6E04}" dt="2024-05-20T09:37:04.708" v="14" actId="20577"/>
        <pc:sldMkLst>
          <pc:docMk/>
          <pc:sldMk cId="2003872876" sldId="337"/>
        </pc:sldMkLst>
        <pc:spChg chg="mod">
          <ac:chgData name="Ivars Birgitta" userId="S::birgitta.ivars@ovph.fi::10614fc4-76b5-4e4a-9d3b-b1857b0f9423" providerId="AD" clId="Web-{AC4C0E07-77AC-B01A-F9F9-0406485B6E04}" dt="2024-05-20T09:37:04.708" v="14" actId="20577"/>
          <ac:spMkLst>
            <pc:docMk/>
            <pc:sldMk cId="2003872876" sldId="337"/>
            <ac:spMk id="10" creationId="{E3138587-41C6-4D3C-902C-720B191A9174}"/>
          </ac:spMkLst>
        </pc:spChg>
      </pc:sldChg>
      <pc:sldChg chg="modSp">
        <pc:chgData name="Ivars Birgitta" userId="S::birgitta.ivars@ovph.fi::10614fc4-76b5-4e4a-9d3b-b1857b0f9423" providerId="AD" clId="Web-{AC4C0E07-77AC-B01A-F9F9-0406485B6E04}" dt="2024-05-20T09:36:38.895" v="11"/>
        <pc:sldMkLst>
          <pc:docMk/>
          <pc:sldMk cId="3314150173" sldId="338"/>
        </pc:sldMkLst>
        <pc:graphicFrameChg chg="mod modGraphic">
          <ac:chgData name="Ivars Birgitta" userId="S::birgitta.ivars@ovph.fi::10614fc4-76b5-4e4a-9d3b-b1857b0f9423" providerId="AD" clId="Web-{AC4C0E07-77AC-B01A-F9F9-0406485B6E04}" dt="2024-05-20T09:36:38.895" v="11"/>
          <ac:graphicFrameMkLst>
            <pc:docMk/>
            <pc:sldMk cId="3314150173" sldId="338"/>
            <ac:graphicFrameMk id="9" creationId="{00000000-0000-0000-0000-000000000000}"/>
          </ac:graphicFrameMkLst>
        </pc:graphicFrameChg>
      </pc:sldChg>
    </pc:docChg>
  </pc:docChgLst>
  <pc:docChgLst>
    <pc:chgData name="Skuthälla Tanja" userId="S::tanja.skuthalla@ovph.fi::178ba649-bdec-4ba0-b6b5-65d2f655b5ca" providerId="AD" clId="Web-{FE732947-FC28-4258-BEE6-2BC427F45B26}"/>
    <pc:docChg chg="modSld">
      <pc:chgData name="Skuthälla Tanja" userId="S::tanja.skuthalla@ovph.fi::178ba649-bdec-4ba0-b6b5-65d2f655b5ca" providerId="AD" clId="Web-{FE732947-FC28-4258-BEE6-2BC427F45B26}" dt="2024-05-21T10:37:28.670" v="0" actId="20577"/>
      <pc:docMkLst>
        <pc:docMk/>
      </pc:docMkLst>
      <pc:sldChg chg="modSp">
        <pc:chgData name="Skuthälla Tanja" userId="S::tanja.skuthalla@ovph.fi::178ba649-bdec-4ba0-b6b5-65d2f655b5ca" providerId="AD" clId="Web-{FE732947-FC28-4258-BEE6-2BC427F45B26}" dt="2024-05-21T10:37:28.670" v="0" actId="20577"/>
        <pc:sldMkLst>
          <pc:docMk/>
          <pc:sldMk cId="1763840058" sldId="275"/>
        </pc:sldMkLst>
        <pc:spChg chg="mod">
          <ac:chgData name="Skuthälla Tanja" userId="S::tanja.skuthalla@ovph.fi::178ba649-bdec-4ba0-b6b5-65d2f655b5ca" providerId="AD" clId="Web-{FE732947-FC28-4258-BEE6-2BC427F45B26}" dt="2024-05-21T10:37:28.670" v="0" actId="20577"/>
          <ac:spMkLst>
            <pc:docMk/>
            <pc:sldMk cId="1763840058" sldId="275"/>
            <ac:spMk id="16" creationId="{00000000-0000-0000-0000-000000000000}"/>
          </ac:spMkLst>
        </pc:spChg>
      </pc:sldChg>
    </pc:docChg>
  </pc:docChgLst>
  <pc:docChgLst>
    <pc:chgData name="Vikman Lis-Marie" userId="S::lis-marie.vikman@ovph.fi::d86f3506-b3d7-48b3-8dfe-16dd9ca926eb" providerId="AD" clId="Web-{58BD58BE-AD28-4B5C-9AAA-CFCAA31AB3BB}"/>
    <pc:docChg chg="modSld">
      <pc:chgData name="Vikman Lis-Marie" userId="S::lis-marie.vikman@ovph.fi::d86f3506-b3d7-48b3-8dfe-16dd9ca926eb" providerId="AD" clId="Web-{58BD58BE-AD28-4B5C-9AAA-CFCAA31AB3BB}" dt="2024-09-23T07:43:16.405" v="543" actId="20577"/>
      <pc:docMkLst>
        <pc:docMk/>
      </pc:docMkLst>
      <pc:sldChg chg="modSp">
        <pc:chgData name="Vikman Lis-Marie" userId="S::lis-marie.vikman@ovph.fi::d86f3506-b3d7-48b3-8dfe-16dd9ca926eb" providerId="AD" clId="Web-{58BD58BE-AD28-4B5C-9AAA-CFCAA31AB3BB}" dt="2024-09-23T07:43:16.405" v="543" actId="20577"/>
        <pc:sldMkLst>
          <pc:docMk/>
          <pc:sldMk cId="2003872876" sldId="337"/>
        </pc:sldMkLst>
        <pc:spChg chg="mod">
          <ac:chgData name="Vikman Lis-Marie" userId="S::lis-marie.vikman@ovph.fi::d86f3506-b3d7-48b3-8dfe-16dd9ca926eb" providerId="AD" clId="Web-{58BD58BE-AD28-4B5C-9AAA-CFCAA31AB3BB}" dt="2024-09-23T07:43:16.405" v="543" actId="20577"/>
          <ac:spMkLst>
            <pc:docMk/>
            <pc:sldMk cId="2003872876" sldId="337"/>
            <ac:spMk id="10" creationId="{E3138587-41C6-4D3C-902C-720B191A9174}"/>
          </ac:spMkLst>
        </pc:spChg>
      </pc:sldChg>
      <pc:sldChg chg="modSp">
        <pc:chgData name="Vikman Lis-Marie" userId="S::lis-marie.vikman@ovph.fi::d86f3506-b3d7-48b3-8dfe-16dd9ca926eb" providerId="AD" clId="Web-{58BD58BE-AD28-4B5C-9AAA-CFCAA31AB3BB}" dt="2024-09-23T07:41:29.636" v="505"/>
        <pc:sldMkLst>
          <pc:docMk/>
          <pc:sldMk cId="3314150173" sldId="338"/>
        </pc:sldMkLst>
        <pc:graphicFrameChg chg="mod modGraphic">
          <ac:chgData name="Vikman Lis-Marie" userId="S::lis-marie.vikman@ovph.fi::d86f3506-b3d7-48b3-8dfe-16dd9ca926eb" providerId="AD" clId="Web-{58BD58BE-AD28-4B5C-9AAA-CFCAA31AB3BB}" dt="2024-09-23T07:37:41.395" v="158"/>
          <ac:graphicFrameMkLst>
            <pc:docMk/>
            <pc:sldMk cId="3314150173" sldId="338"/>
            <ac:graphicFrameMk id="9" creationId="{00000000-0000-0000-0000-000000000000}"/>
          </ac:graphicFrameMkLst>
        </pc:graphicFrameChg>
        <pc:graphicFrameChg chg="mod modGraphic">
          <ac:chgData name="Vikman Lis-Marie" userId="S::lis-marie.vikman@ovph.fi::d86f3506-b3d7-48b3-8dfe-16dd9ca926eb" providerId="AD" clId="Web-{58BD58BE-AD28-4B5C-9AAA-CFCAA31AB3BB}" dt="2024-09-23T07:41:29.636" v="505"/>
          <ac:graphicFrameMkLst>
            <pc:docMk/>
            <pc:sldMk cId="3314150173" sldId="338"/>
            <ac:graphicFrameMk id="10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F290DD85-35EE-45F1-847F-7C7434F81503}"/>
    <pc:docChg chg="modSld">
      <pc:chgData name="Vikman Lis-Marie" userId="S::lis-marie.vikman@ovph.fi::d86f3506-b3d7-48b3-8dfe-16dd9ca926eb" providerId="AD" clId="Web-{F290DD85-35EE-45F1-847F-7C7434F81503}" dt="2024-09-23T08:08:56.337" v="31"/>
      <pc:docMkLst>
        <pc:docMk/>
      </pc:docMkLst>
      <pc:sldChg chg="modSp">
        <pc:chgData name="Vikman Lis-Marie" userId="S::lis-marie.vikman@ovph.fi::d86f3506-b3d7-48b3-8dfe-16dd9ca926eb" providerId="AD" clId="Web-{F290DD85-35EE-45F1-847F-7C7434F81503}" dt="2024-09-23T08:08:56.337" v="31"/>
        <pc:sldMkLst>
          <pc:docMk/>
          <pc:sldMk cId="3314150173" sldId="338"/>
        </pc:sldMkLst>
        <pc:graphicFrameChg chg="mod modGraphic">
          <ac:chgData name="Vikman Lis-Marie" userId="S::lis-marie.vikman@ovph.fi::d86f3506-b3d7-48b3-8dfe-16dd9ca926eb" providerId="AD" clId="Web-{F290DD85-35EE-45F1-847F-7C7434F81503}" dt="2024-09-23T08:08:56.337" v="31"/>
          <ac:graphicFrameMkLst>
            <pc:docMk/>
            <pc:sldMk cId="3314150173" sldId="338"/>
            <ac:graphicFrameMk id="10" creationId="{00000000-0000-0000-0000-000000000000}"/>
          </ac:graphicFrameMkLst>
        </pc:graphicFrameChg>
      </pc:sldChg>
    </pc:docChg>
  </pc:docChgLst>
  <pc:docChgLst>
    <pc:chgData name="Ivars Birgitta" userId="S::birgitta.ivars@ovph.fi::10614fc4-76b5-4e4a-9d3b-b1857b0f9423" providerId="AD" clId="Web-{C08B8D0B-1169-DC7D-8E22-230BC23EF3AD}"/>
    <pc:docChg chg="modSld">
      <pc:chgData name="Ivars Birgitta" userId="S::birgitta.ivars@ovph.fi::10614fc4-76b5-4e4a-9d3b-b1857b0f9423" providerId="AD" clId="Web-{C08B8D0B-1169-DC7D-8E22-230BC23EF3AD}" dt="2024-09-24T09:15:25.328" v="7"/>
      <pc:docMkLst>
        <pc:docMk/>
      </pc:docMkLst>
      <pc:sldChg chg="modSp">
        <pc:chgData name="Ivars Birgitta" userId="S::birgitta.ivars@ovph.fi::10614fc4-76b5-4e4a-9d3b-b1857b0f9423" providerId="AD" clId="Web-{C08B8D0B-1169-DC7D-8E22-230BC23EF3AD}" dt="2024-09-24T09:15:25.328" v="7"/>
        <pc:sldMkLst>
          <pc:docMk/>
          <pc:sldMk cId="3314150173" sldId="338"/>
        </pc:sldMkLst>
        <pc:graphicFrameChg chg="mod modGraphic">
          <ac:chgData name="Ivars Birgitta" userId="S::birgitta.ivars@ovph.fi::10614fc4-76b5-4e4a-9d3b-b1857b0f9423" providerId="AD" clId="Web-{C08B8D0B-1169-DC7D-8E22-230BC23EF3AD}" dt="2024-09-24T09:15:25.328" v="7"/>
          <ac:graphicFrameMkLst>
            <pc:docMk/>
            <pc:sldMk cId="3314150173" sldId="338"/>
            <ac:graphicFrameMk id="9" creationId="{00000000-0000-0000-0000-000000000000}"/>
          </ac:graphicFrameMkLst>
        </pc:graphicFrameChg>
      </pc:sldChg>
    </pc:docChg>
  </pc:docChgLst>
  <pc:docChgLst>
    <pc:chgData name="Ivars Birgitta" userId="S::birgitta.ivars@ovph.fi::10614fc4-76b5-4e4a-9d3b-b1857b0f9423" providerId="AD" clId="Web-{C8074D96-1542-ED89-F2CA-F6C786B75819}"/>
    <pc:docChg chg="modSld">
      <pc:chgData name="Ivars Birgitta" userId="S::birgitta.ivars@ovph.fi::10614fc4-76b5-4e4a-9d3b-b1857b0f9423" providerId="AD" clId="Web-{C8074D96-1542-ED89-F2CA-F6C786B75819}" dt="2024-09-30T12:38:58.614" v="13"/>
      <pc:docMkLst>
        <pc:docMk/>
      </pc:docMkLst>
      <pc:sldChg chg="modSp">
        <pc:chgData name="Ivars Birgitta" userId="S::birgitta.ivars@ovph.fi::10614fc4-76b5-4e4a-9d3b-b1857b0f9423" providerId="AD" clId="Web-{C8074D96-1542-ED89-F2CA-F6C786B75819}" dt="2024-09-30T12:38:58.614" v="13"/>
        <pc:sldMkLst>
          <pc:docMk/>
          <pc:sldMk cId="3314150173" sldId="338"/>
        </pc:sldMkLst>
        <pc:graphicFrameChg chg="mod modGraphic">
          <ac:chgData name="Ivars Birgitta" userId="S::birgitta.ivars@ovph.fi::10614fc4-76b5-4e4a-9d3b-b1857b0f9423" providerId="AD" clId="Web-{C8074D96-1542-ED89-F2CA-F6C786B75819}" dt="2024-09-30T12:38:32.301" v="11"/>
          <ac:graphicFrameMkLst>
            <pc:docMk/>
            <pc:sldMk cId="3314150173" sldId="338"/>
            <ac:graphicFrameMk id="9" creationId="{00000000-0000-0000-0000-000000000000}"/>
          </ac:graphicFrameMkLst>
        </pc:graphicFrameChg>
        <pc:graphicFrameChg chg="mod modGraphic">
          <ac:chgData name="Ivars Birgitta" userId="S::birgitta.ivars@ovph.fi::10614fc4-76b5-4e4a-9d3b-b1857b0f9423" providerId="AD" clId="Web-{C8074D96-1542-ED89-F2CA-F6C786B75819}" dt="2024-09-30T12:38:58.614" v="13"/>
          <ac:graphicFrameMkLst>
            <pc:docMk/>
            <pc:sldMk cId="3314150173" sldId="338"/>
            <ac:graphicFrameMk id="10" creationId="{00000000-0000-0000-0000-000000000000}"/>
          </ac:graphicFrameMkLst>
        </pc:graphicFrameChg>
      </pc:sldChg>
    </pc:docChg>
  </pc:docChgLst>
  <pc:docChgLst>
    <pc:chgData name="Granö Anna" userId="a50b3b0e-1daf-4c22-886c-a5e083b43703" providerId="ADAL" clId="{6877704E-2F97-41A3-B8CA-9E822FF9E7DE}"/>
    <pc:docChg chg="undo custSel modSld modMainMaster">
      <pc:chgData name="Granö Anna" userId="a50b3b0e-1daf-4c22-886c-a5e083b43703" providerId="ADAL" clId="{6877704E-2F97-41A3-B8CA-9E822FF9E7DE}" dt="2024-04-23T07:55:08.235" v="360"/>
      <pc:docMkLst>
        <pc:docMk/>
      </pc:docMkLst>
      <pc:sldChg chg="modSp mod">
        <pc:chgData name="Granö Anna" userId="a50b3b0e-1daf-4c22-886c-a5e083b43703" providerId="ADAL" clId="{6877704E-2F97-41A3-B8CA-9E822FF9E7DE}" dt="2024-04-23T07:49:07.987" v="337" actId="13244"/>
        <pc:sldMkLst>
          <pc:docMk/>
          <pc:sldMk cId="1655836150" sldId="272"/>
        </pc:sldMkLst>
        <pc:spChg chg="mod">
          <ac:chgData name="Granö Anna" userId="a50b3b0e-1daf-4c22-886c-a5e083b43703" providerId="ADAL" clId="{6877704E-2F97-41A3-B8CA-9E822FF9E7DE}" dt="2024-04-23T07:47:14.547" v="328" actId="962"/>
          <ac:spMkLst>
            <pc:docMk/>
            <pc:sldMk cId="1655836150" sldId="272"/>
            <ac:spMk id="21" creationId="{8F52E8EC-3225-532D-11A0-5DB83B2D4ECA}"/>
          </ac:spMkLst>
        </pc:spChg>
        <pc:graphicFrameChg chg="mod">
          <ac:chgData name="Granö Anna" userId="a50b3b0e-1daf-4c22-886c-a5e083b43703" providerId="ADAL" clId="{6877704E-2F97-41A3-B8CA-9E822FF9E7DE}" dt="2024-04-23T07:49:07.987" v="337" actId="13244"/>
          <ac:graphicFrameMkLst>
            <pc:docMk/>
            <pc:sldMk cId="1655836150" sldId="272"/>
            <ac:graphicFrameMk id="20" creationId="{825814EC-BF19-4135-8F6E-79065B38ACBE}"/>
          </ac:graphicFrameMkLst>
        </pc:graphicFrameChg>
        <pc:graphicFrameChg chg="mod">
          <ac:chgData name="Granö Anna" userId="a50b3b0e-1daf-4c22-886c-a5e083b43703" providerId="ADAL" clId="{6877704E-2F97-41A3-B8CA-9E822FF9E7DE}" dt="2024-04-23T07:48:50.632" v="336" actId="962"/>
          <ac:graphicFrameMkLst>
            <pc:docMk/>
            <pc:sldMk cId="1655836150" sldId="272"/>
            <ac:graphicFrameMk id="22" creationId="{A68B3D19-F342-7794-9931-D2209F2C3450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0:00.188" v="340" actId="962"/>
        <pc:sldMkLst>
          <pc:docMk/>
          <pc:sldMk cId="272733054" sldId="273"/>
        </pc:sldMkLst>
        <pc:spChg chg="mod">
          <ac:chgData name="Granö Anna" userId="a50b3b0e-1daf-4c22-886c-a5e083b43703" providerId="ADAL" clId="{6877704E-2F97-41A3-B8CA-9E822FF9E7DE}" dt="2024-04-23T07:50:00.188" v="340" actId="962"/>
          <ac:spMkLst>
            <pc:docMk/>
            <pc:sldMk cId="272733054" sldId="273"/>
            <ac:spMk id="18" creationId="{8F52E8EC-3225-532D-11A0-5DB83B2D4ECA}"/>
          </ac:spMkLst>
        </pc:spChg>
        <pc:graphicFrameChg chg="mod">
          <ac:chgData name="Granö Anna" userId="a50b3b0e-1daf-4c22-886c-a5e083b43703" providerId="ADAL" clId="{6877704E-2F97-41A3-B8CA-9E822FF9E7DE}" dt="2024-04-23T07:49:48.589" v="339" actId="13244"/>
          <ac:graphicFrameMkLst>
            <pc:docMk/>
            <pc:sldMk cId="272733054" sldId="273"/>
            <ac:graphicFrameMk id="19" creationId="{C3F2CFCD-341C-4728-B030-2BF84364B911}"/>
          </ac:graphicFrameMkLst>
        </pc:graphicFrameChg>
        <pc:graphicFrameChg chg="mod">
          <ac:chgData name="Granö Anna" userId="a50b3b0e-1daf-4c22-886c-a5e083b43703" providerId="ADAL" clId="{6877704E-2F97-41A3-B8CA-9E822FF9E7DE}" dt="2024-04-23T07:49:46.169" v="338" actId="13244"/>
          <ac:graphicFrameMkLst>
            <pc:docMk/>
            <pc:sldMk cId="272733054" sldId="273"/>
            <ac:graphicFrameMk id="20" creationId="{48F65734-8FE2-4F86-900C-9B99F2FC1E45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0:12.928" v="342" actId="962"/>
        <pc:sldMkLst>
          <pc:docMk/>
          <pc:sldMk cId="799574740" sldId="274"/>
        </pc:sldMkLst>
        <pc:spChg chg="ord">
          <ac:chgData name="Granö Anna" userId="a50b3b0e-1daf-4c22-886c-a5e083b43703" providerId="ADAL" clId="{6877704E-2F97-41A3-B8CA-9E822FF9E7DE}" dt="2024-04-23T07:50:09.694" v="341" actId="13244"/>
          <ac:spMkLst>
            <pc:docMk/>
            <pc:sldMk cId="799574740" sldId="274"/>
            <ac:spMk id="36" creationId="{00000000-0000-0000-0000-000000000000}"/>
          </ac:spMkLst>
        </pc:spChg>
        <pc:spChg chg="mod">
          <ac:chgData name="Granö Anna" userId="a50b3b0e-1daf-4c22-886c-a5e083b43703" providerId="ADAL" clId="{6877704E-2F97-41A3-B8CA-9E822FF9E7DE}" dt="2024-04-23T07:50:12.928" v="342" actId="962"/>
          <ac:spMkLst>
            <pc:docMk/>
            <pc:sldMk cId="799574740" sldId="274"/>
            <ac:spMk id="37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21.516" v="344" actId="962"/>
        <pc:sldMkLst>
          <pc:docMk/>
          <pc:sldMk cId="1763840058" sldId="275"/>
        </pc:sldMkLst>
        <pc:spChg chg="ord">
          <ac:chgData name="Granö Anna" userId="a50b3b0e-1daf-4c22-886c-a5e083b43703" providerId="ADAL" clId="{6877704E-2F97-41A3-B8CA-9E822FF9E7DE}" dt="2024-04-23T07:50:19.429" v="343" actId="13244"/>
          <ac:spMkLst>
            <pc:docMk/>
            <pc:sldMk cId="1763840058" sldId="275"/>
            <ac:spMk id="16" creationId="{00000000-0000-0000-0000-000000000000}"/>
          </ac:spMkLst>
        </pc:spChg>
        <pc:spChg chg="mod">
          <ac:chgData name="Granö Anna" userId="a50b3b0e-1daf-4c22-886c-a5e083b43703" providerId="ADAL" clId="{6877704E-2F97-41A3-B8CA-9E822FF9E7DE}" dt="2024-04-23T07:50:21.516" v="344" actId="962"/>
          <ac:spMkLst>
            <pc:docMk/>
            <pc:sldMk cId="1763840058" sldId="275"/>
            <ac:spMk id="28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25.318" v="345" actId="962"/>
        <pc:sldMkLst>
          <pc:docMk/>
          <pc:sldMk cId="3334478465" sldId="276"/>
        </pc:sldMkLst>
        <pc:spChg chg="mod">
          <ac:chgData name="Granö Anna" userId="a50b3b0e-1daf-4c22-886c-a5e083b43703" providerId="ADAL" clId="{6877704E-2F97-41A3-B8CA-9E822FF9E7DE}" dt="2024-04-23T07:50:25.318" v="345" actId="962"/>
          <ac:spMkLst>
            <pc:docMk/>
            <pc:sldMk cId="3334478465" sldId="276"/>
            <ac:spMk id="12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33.771" v="346" actId="962"/>
        <pc:sldMkLst>
          <pc:docMk/>
          <pc:sldMk cId="2396323148" sldId="281"/>
        </pc:sldMkLst>
        <pc:spChg chg="mod">
          <ac:chgData name="Granö Anna" userId="a50b3b0e-1daf-4c22-886c-a5e083b43703" providerId="ADAL" clId="{6877704E-2F97-41A3-B8CA-9E822FF9E7DE}" dt="2024-04-23T07:50:33.771" v="346" actId="962"/>
          <ac:spMkLst>
            <pc:docMk/>
            <pc:sldMk cId="2396323148" sldId="281"/>
            <ac:spMk id="11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38.024" v="347" actId="962"/>
        <pc:sldMkLst>
          <pc:docMk/>
          <pc:sldMk cId="593007793" sldId="305"/>
        </pc:sldMkLst>
        <pc:spChg chg="mod">
          <ac:chgData name="Granö Anna" userId="a50b3b0e-1daf-4c22-886c-a5e083b43703" providerId="ADAL" clId="{6877704E-2F97-41A3-B8CA-9E822FF9E7DE}" dt="2024-04-23T07:50:38.024" v="347" actId="962"/>
          <ac:spMkLst>
            <pc:docMk/>
            <pc:sldMk cId="593007793" sldId="305"/>
            <ac:spMk id="18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44:10.172" v="161" actId="962"/>
        <pc:sldMkLst>
          <pc:docMk/>
          <pc:sldMk cId="2885858284" sldId="333"/>
        </pc:sldMkLst>
        <pc:spChg chg="mod ord">
          <ac:chgData name="Granö Anna" userId="a50b3b0e-1daf-4c22-886c-a5e083b43703" providerId="ADAL" clId="{6877704E-2F97-41A3-B8CA-9E822FF9E7DE}" dt="2024-04-23T07:42:51.429" v="5" actId="1076"/>
          <ac:spMkLst>
            <pc:docMk/>
            <pc:sldMk cId="2885858284" sldId="333"/>
            <ac:spMk id="4" creationId="{29CDDFF1-0593-4D14-8189-688B0DE869A9}"/>
          </ac:spMkLst>
        </pc:spChg>
        <pc:spChg chg="mod ord">
          <ac:chgData name="Granö Anna" userId="a50b3b0e-1daf-4c22-886c-a5e083b43703" providerId="ADAL" clId="{6877704E-2F97-41A3-B8CA-9E822FF9E7DE}" dt="2024-04-23T07:42:44.535" v="4" actId="13244"/>
          <ac:spMkLst>
            <pc:docMk/>
            <pc:sldMk cId="2885858284" sldId="333"/>
            <ac:spMk id="10" creationId="{8F52E8EC-3225-532D-11A0-5DB83B2D4ECA}"/>
          </ac:spMkLst>
        </pc:spChg>
        <pc:spChg chg="mod ord">
          <ac:chgData name="Granö Anna" userId="a50b3b0e-1daf-4c22-886c-a5e083b43703" providerId="ADAL" clId="{6877704E-2F97-41A3-B8CA-9E822FF9E7DE}" dt="2024-04-23T07:42:54.153" v="6" actId="14100"/>
          <ac:spMkLst>
            <pc:docMk/>
            <pc:sldMk cId="2885858284" sldId="333"/>
            <ac:spMk id="17" creationId="{715897E7-9E1B-4E35-8EAD-FDB15C32FE76}"/>
          </ac:spMkLst>
        </pc:spChg>
        <pc:spChg chg="ord">
          <ac:chgData name="Granö Anna" userId="a50b3b0e-1daf-4c22-886c-a5e083b43703" providerId="ADAL" clId="{6877704E-2F97-41A3-B8CA-9E822FF9E7DE}" dt="2024-04-23T07:42:36.905" v="2" actId="13244"/>
          <ac:spMkLst>
            <pc:docMk/>
            <pc:sldMk cId="2885858284" sldId="333"/>
            <ac:spMk id="19" creationId="{6829BDC0-D2EE-44A0-96A7-77DEEE497C10}"/>
          </ac:spMkLst>
        </pc:spChg>
        <pc:spChg chg="mod">
          <ac:chgData name="Granö Anna" userId="a50b3b0e-1daf-4c22-886c-a5e083b43703" providerId="ADAL" clId="{6877704E-2F97-41A3-B8CA-9E822FF9E7DE}" dt="2024-04-23T07:43:07.490" v="10" actId="20577"/>
          <ac:spMkLst>
            <pc:docMk/>
            <pc:sldMk cId="2885858284" sldId="333"/>
            <ac:spMk id="20" creationId="{C562E4A5-DFF2-465B-9E27-89CDFE065799}"/>
          </ac:spMkLst>
        </pc:spChg>
        <pc:graphicFrameChg chg="mod">
          <ac:chgData name="Granö Anna" userId="a50b3b0e-1daf-4c22-886c-a5e083b43703" providerId="ADAL" clId="{6877704E-2F97-41A3-B8CA-9E822FF9E7DE}" dt="2024-04-23T07:44:10.172" v="161" actId="962"/>
          <ac:graphicFrameMkLst>
            <pc:docMk/>
            <pc:sldMk cId="2885858284" sldId="333"/>
            <ac:graphicFrameMk id="3" creationId="{28AB08FD-E4CE-4E93-9A5E-44D9219E4891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5:08.235" v="360"/>
        <pc:sldMkLst>
          <pc:docMk/>
          <pc:sldMk cId="3176692888" sldId="335"/>
        </pc:sldMkLst>
        <pc:spChg chg="mod">
          <ac:chgData name="Granö Anna" userId="a50b3b0e-1daf-4c22-886c-a5e083b43703" providerId="ADAL" clId="{6877704E-2F97-41A3-B8CA-9E822FF9E7DE}" dt="2024-04-23T07:55:08.235" v="360"/>
          <ac:spMkLst>
            <pc:docMk/>
            <pc:sldMk cId="3176692888" sldId="335"/>
            <ac:spMk id="5" creationId="{00000000-0000-0000-0000-000000000000}"/>
          </ac:spMkLst>
        </pc:spChg>
      </pc:sldChg>
      <pc:sldChg chg="modSp mod">
        <pc:chgData name="Granö Anna" userId="a50b3b0e-1daf-4c22-886c-a5e083b43703" providerId="ADAL" clId="{6877704E-2F97-41A3-B8CA-9E822FF9E7DE}" dt="2024-04-23T07:51:05.811" v="349" actId="962"/>
        <pc:sldMkLst>
          <pc:docMk/>
          <pc:sldMk cId="2003872876" sldId="337"/>
        </pc:sldMkLst>
        <pc:spChg chg="mod">
          <ac:chgData name="Granö Anna" userId="a50b3b0e-1daf-4c22-886c-a5e083b43703" providerId="ADAL" clId="{6877704E-2F97-41A3-B8CA-9E822FF9E7DE}" dt="2024-04-23T07:51:05.811" v="349" actId="962"/>
          <ac:spMkLst>
            <pc:docMk/>
            <pc:sldMk cId="2003872876" sldId="337"/>
            <ac:spMk id="16" creationId="{8F52E8EC-3225-532D-11A0-5DB83B2D4ECA}"/>
          </ac:spMkLst>
        </pc:spChg>
      </pc:sldChg>
      <pc:sldChg chg="addSp delSp modSp mod">
        <pc:chgData name="Granö Anna" userId="a50b3b0e-1daf-4c22-886c-a5e083b43703" providerId="ADAL" clId="{6877704E-2F97-41A3-B8CA-9E822FF9E7DE}" dt="2024-04-23T07:46:21.885" v="327" actId="1076"/>
        <pc:sldMkLst>
          <pc:docMk/>
          <pc:sldMk cId="3314150173" sldId="338"/>
        </pc:sldMkLst>
        <pc:spChg chg="mod ord">
          <ac:chgData name="Granö Anna" userId="a50b3b0e-1daf-4c22-886c-a5e083b43703" providerId="ADAL" clId="{6877704E-2F97-41A3-B8CA-9E822FF9E7DE}" dt="2024-04-23T07:45:53.512" v="320" actId="13244"/>
          <ac:spMkLst>
            <pc:docMk/>
            <pc:sldMk cId="3314150173" sldId="338"/>
            <ac:spMk id="4" creationId="{29CDDFF1-0593-4D14-8189-688B0DE869A9}"/>
          </ac:spMkLst>
        </pc:spChg>
        <pc:spChg chg="mod ord">
          <ac:chgData name="Granö Anna" userId="a50b3b0e-1daf-4c22-886c-a5e083b43703" providerId="ADAL" clId="{6877704E-2F97-41A3-B8CA-9E822FF9E7DE}" dt="2024-04-23T07:46:21.885" v="327" actId="1076"/>
          <ac:spMkLst>
            <pc:docMk/>
            <pc:sldMk cId="3314150173" sldId="338"/>
            <ac:spMk id="6" creationId="{4D65260D-305E-4CF2-A4C9-9D0D956D50A9}"/>
          </ac:spMkLst>
        </pc:spChg>
        <pc:spChg chg="mod">
          <ac:chgData name="Granö Anna" userId="a50b3b0e-1daf-4c22-886c-a5e083b43703" providerId="ADAL" clId="{6877704E-2F97-41A3-B8CA-9E822FF9E7DE}" dt="2024-04-23T07:45:35.775" v="315" actId="14100"/>
          <ac:spMkLst>
            <pc:docMk/>
            <pc:sldMk cId="3314150173" sldId="338"/>
            <ac:spMk id="10" creationId="{BC4E5624-A159-4379-A563-502CBF058DE2}"/>
          </ac:spMkLst>
        </pc:spChg>
        <pc:spChg chg="ord">
          <ac:chgData name="Granö Anna" userId="a50b3b0e-1daf-4c22-886c-a5e083b43703" providerId="ADAL" clId="{6877704E-2F97-41A3-B8CA-9E822FF9E7DE}" dt="2024-04-23T07:46:11.658" v="324" actId="13244"/>
          <ac:spMkLst>
            <pc:docMk/>
            <pc:sldMk cId="3314150173" sldId="338"/>
            <ac:spMk id="12" creationId="{8DE576D7-C5DB-4FFE-8114-22DD6769B7F6}"/>
          </ac:spMkLst>
        </pc:spChg>
        <pc:spChg chg="mod ord">
          <ac:chgData name="Granö Anna" userId="a50b3b0e-1daf-4c22-886c-a5e083b43703" providerId="ADAL" clId="{6877704E-2F97-41A3-B8CA-9E822FF9E7DE}" dt="2024-04-23T07:45:55.486" v="322" actId="13244"/>
          <ac:spMkLst>
            <pc:docMk/>
            <pc:sldMk cId="3314150173" sldId="338"/>
            <ac:spMk id="13" creationId="{8F52E8EC-3225-532D-11A0-5DB83B2D4ECA}"/>
          </ac:spMkLst>
        </pc:spChg>
        <pc:spChg chg="mod ord">
          <ac:chgData name="Granö Anna" userId="a50b3b0e-1daf-4c22-886c-a5e083b43703" providerId="ADAL" clId="{6877704E-2F97-41A3-B8CA-9E822FF9E7DE}" dt="2024-04-23T07:46:00.679" v="323" actId="13244"/>
          <ac:spMkLst>
            <pc:docMk/>
            <pc:sldMk cId="3314150173" sldId="338"/>
            <ac:spMk id="17" creationId="{715897E7-9E1B-4E35-8EAD-FDB15C32FE76}"/>
          </ac:spMkLst>
        </pc:spChg>
        <pc:graphicFrameChg chg="add del mod">
          <ac:chgData name="Granö Anna" userId="a50b3b0e-1daf-4c22-886c-a5e083b43703" providerId="ADAL" clId="{6877704E-2F97-41A3-B8CA-9E822FF9E7DE}" dt="2024-04-23T07:45:28.950" v="314" actId="962"/>
          <ac:graphicFrameMkLst>
            <pc:docMk/>
            <pc:sldMk cId="3314150173" sldId="338"/>
            <ac:graphicFrameMk id="3" creationId="{28AB08FD-E4CE-4E93-9A5E-44D9219E4891}"/>
          </ac:graphicFrameMkLst>
        </pc:graphicFrameChg>
      </pc:sldChg>
      <pc:sldMasterChg chg="modSldLayout">
        <pc:chgData name="Granö Anna" userId="a50b3b0e-1daf-4c22-886c-a5e083b43703" providerId="ADAL" clId="{6877704E-2F97-41A3-B8CA-9E822FF9E7DE}" dt="2024-04-23T07:50:58.730" v="348"/>
        <pc:sldMasterMkLst>
          <pc:docMk/>
          <pc:sldMasterMk cId="3231554497" sldId="2147483661"/>
        </pc:sldMasterMkLst>
        <pc:sldLayoutChg chg="addSp modSp">
          <pc:chgData name="Granö Anna" userId="a50b3b0e-1daf-4c22-886c-a5e083b43703" providerId="ADAL" clId="{6877704E-2F97-41A3-B8CA-9E822FF9E7DE}" dt="2024-04-23T07:50:58.730" v="348"/>
          <pc:sldLayoutMkLst>
            <pc:docMk/>
            <pc:sldMasterMk cId="3231554497" sldId="2147483661"/>
            <pc:sldLayoutMk cId="1320928607" sldId="2147483706"/>
          </pc:sldLayoutMkLst>
          <pc:spChg chg="add mod">
            <ac:chgData name="Granö Anna" userId="a50b3b0e-1daf-4c22-886c-a5e083b43703" providerId="ADAL" clId="{6877704E-2F97-41A3-B8CA-9E822FF9E7DE}" dt="2024-04-23T07:50:58.730" v="348"/>
            <ac:spMkLst>
              <pc:docMk/>
              <pc:sldMasterMk cId="3231554497" sldId="2147483661"/>
              <pc:sldLayoutMk cId="1320928607" sldId="2147483706"/>
              <ac:spMk id="2" creationId="{8FEE064F-7E84-F78F-AAF9-FCAA97928638}"/>
            </ac:spMkLst>
          </pc:spChg>
        </pc:sldLayoutChg>
      </pc:sldMasterChg>
    </pc:docChg>
  </pc:docChgLst>
  <pc:docChgLst>
    <pc:chgData name="Syren Johanna" userId="S::johanna.syren@ovph.fi::296bcded-0b28-487b-8f7f-00e0ddb220d6" providerId="AD" clId="Web-{FC6F8D3B-AE28-F1E5-DB37-280E532F3F91}"/>
    <pc:docChg chg="modSld">
      <pc:chgData name="Syren Johanna" userId="S::johanna.syren@ovph.fi::296bcded-0b28-487b-8f7f-00e0ddb220d6" providerId="AD" clId="Web-{FC6F8D3B-AE28-F1E5-DB37-280E532F3F91}" dt="2024-09-26T12:30:14.999" v="47"/>
      <pc:docMkLst>
        <pc:docMk/>
      </pc:docMkLst>
      <pc:sldChg chg="modSp">
        <pc:chgData name="Syren Johanna" userId="S::johanna.syren@ovph.fi::296bcded-0b28-487b-8f7f-00e0ddb220d6" providerId="AD" clId="Web-{FC6F8D3B-AE28-F1E5-DB37-280E532F3F91}" dt="2024-09-26T12:30:14.999" v="47"/>
        <pc:sldMkLst>
          <pc:docMk/>
          <pc:sldMk cId="3314150173" sldId="338"/>
        </pc:sldMkLst>
        <pc:graphicFrameChg chg="mod modGraphic">
          <ac:chgData name="Syren Johanna" userId="S::johanna.syren@ovph.fi::296bcded-0b28-487b-8f7f-00e0ddb220d6" providerId="AD" clId="Web-{FC6F8D3B-AE28-F1E5-DB37-280E532F3F91}" dt="2024-09-26T12:30:14.999" v="47"/>
          <ac:graphicFrameMkLst>
            <pc:docMk/>
            <pc:sldMk cId="3314150173" sldId="338"/>
            <ac:graphicFrameMk id="9" creationId="{00000000-0000-0000-0000-000000000000}"/>
          </ac:graphicFrameMkLst>
        </pc:graphicFrameChg>
      </pc:sldChg>
    </pc:docChg>
  </pc:docChgLst>
  <pc:docChgLst>
    <pc:chgData clId="Web-{4E6C7E42-3BA7-429A-8E45-81A1C88EF2F2}"/>
    <pc:docChg chg="modSld">
      <pc:chgData name="" userId="" providerId="" clId="Web-{4E6C7E42-3BA7-429A-8E45-81A1C88EF2F2}" dt="2024-09-23T08:06:37.934" v="1"/>
      <pc:docMkLst>
        <pc:docMk/>
      </pc:docMkLst>
      <pc:sldChg chg="modSp">
        <pc:chgData name="" userId="" providerId="" clId="Web-{4E6C7E42-3BA7-429A-8E45-81A1C88EF2F2}" dt="2024-09-23T08:06:37.934" v="1"/>
        <pc:sldMkLst>
          <pc:docMk/>
          <pc:sldMk cId="3314150173" sldId="338"/>
        </pc:sldMkLst>
        <pc:graphicFrameChg chg="mod modGraphic">
          <ac:chgData name="" userId="" providerId="" clId="Web-{4E6C7E42-3BA7-429A-8E45-81A1C88EF2F2}" dt="2024-09-23T08:06:37.934" v="1"/>
          <ac:graphicFrameMkLst>
            <pc:docMk/>
            <pc:sldMk cId="3314150173" sldId="338"/>
            <ac:graphicFrameMk id="10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4E6C7E42-3BA7-429A-8E45-81A1C88EF2F2}"/>
    <pc:docChg chg="modSld">
      <pc:chgData name="Vikman Lis-Marie" userId="S::lis-marie.vikman@ovph.fi::d86f3506-b3d7-48b3-8dfe-16dd9ca926eb" providerId="AD" clId="Web-{4E6C7E42-3BA7-429A-8E45-81A1C88EF2F2}" dt="2024-09-23T08:06:42.841" v="13"/>
      <pc:docMkLst>
        <pc:docMk/>
      </pc:docMkLst>
      <pc:sldChg chg="modSp">
        <pc:chgData name="Vikman Lis-Marie" userId="S::lis-marie.vikman@ovph.fi::d86f3506-b3d7-48b3-8dfe-16dd9ca926eb" providerId="AD" clId="Web-{4E6C7E42-3BA7-429A-8E45-81A1C88EF2F2}" dt="2024-09-23T08:06:42.841" v="13"/>
        <pc:sldMkLst>
          <pc:docMk/>
          <pc:sldMk cId="3314150173" sldId="338"/>
        </pc:sldMkLst>
        <pc:graphicFrameChg chg="mod modGraphic">
          <ac:chgData name="Vikman Lis-Marie" userId="S::lis-marie.vikman@ovph.fi::d86f3506-b3d7-48b3-8dfe-16dd9ca926eb" providerId="AD" clId="Web-{4E6C7E42-3BA7-429A-8E45-81A1C88EF2F2}" dt="2024-09-23T08:06:42.841" v="13"/>
          <ac:graphicFrameMkLst>
            <pc:docMk/>
            <pc:sldMk cId="3314150173" sldId="338"/>
            <ac:graphicFrameMk id="10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9DFFAE7D-FC4A-4C84-8B14-89FC2DC48407}"/>
    <pc:docChg chg="modSld">
      <pc:chgData name="Vikman Lis-Marie" userId="S::lis-marie.vikman@ovph.fi::d86f3506-b3d7-48b3-8dfe-16dd9ca926eb" providerId="AD" clId="Web-{9DFFAE7D-FC4A-4C84-8B14-89FC2DC48407}" dt="2024-09-13T06:01:51.818" v="2" actId="20577"/>
      <pc:docMkLst>
        <pc:docMk/>
      </pc:docMkLst>
      <pc:sldChg chg="modSp">
        <pc:chgData name="Vikman Lis-Marie" userId="S::lis-marie.vikman@ovph.fi::d86f3506-b3d7-48b3-8dfe-16dd9ca926eb" providerId="AD" clId="Web-{9DFFAE7D-FC4A-4C84-8B14-89FC2DC48407}" dt="2024-09-13T06:01:51.818" v="2" actId="20577"/>
        <pc:sldMkLst>
          <pc:docMk/>
          <pc:sldMk cId="1257341781" sldId="256"/>
        </pc:sldMkLst>
        <pc:spChg chg="mod">
          <ac:chgData name="Vikman Lis-Marie" userId="S::lis-marie.vikman@ovph.fi::d86f3506-b3d7-48b3-8dfe-16dd9ca926eb" providerId="AD" clId="Web-{9DFFAE7D-FC4A-4C84-8B14-89FC2DC48407}" dt="2024-09-13T06:01:51.818" v="2" actId="20577"/>
          <ac:spMkLst>
            <pc:docMk/>
            <pc:sldMk cId="1257341781" sldId="256"/>
            <ac:spMk id="3" creationId="{CE2751FD-BF62-47E2-835B-FEDE70EA777A}"/>
          </ac:spMkLst>
        </pc:spChg>
      </pc:sldChg>
    </pc:docChg>
  </pc:docChgLst>
  <pc:docChgLst>
    <pc:chgData name="Ivars Birgitta" userId="S::birgitta.ivars@ovph.fi::10614fc4-76b5-4e4a-9d3b-b1857b0f9423" providerId="AD" clId="Web-{CE2508DC-B96E-1CC9-1064-D7E6CC9D0907}"/>
    <pc:docChg chg="modSld">
      <pc:chgData name="Ivars Birgitta" userId="S::birgitta.ivars@ovph.fi::10614fc4-76b5-4e4a-9d3b-b1857b0f9423" providerId="AD" clId="Web-{CE2508DC-B96E-1CC9-1064-D7E6CC9D0907}" dt="2024-09-30T08:03:49.418" v="23"/>
      <pc:docMkLst>
        <pc:docMk/>
      </pc:docMkLst>
      <pc:sldChg chg="modSp">
        <pc:chgData name="Ivars Birgitta" userId="S::birgitta.ivars@ovph.fi::10614fc4-76b5-4e4a-9d3b-b1857b0f9423" providerId="AD" clId="Web-{CE2508DC-B96E-1CC9-1064-D7E6CC9D0907}" dt="2024-09-30T08:03:49.418" v="23"/>
        <pc:sldMkLst>
          <pc:docMk/>
          <pc:sldMk cId="3314150173" sldId="338"/>
        </pc:sldMkLst>
        <pc:graphicFrameChg chg="mod modGraphic">
          <ac:chgData name="Ivars Birgitta" userId="S::birgitta.ivars@ovph.fi::10614fc4-76b5-4e4a-9d3b-b1857b0f9423" providerId="AD" clId="Web-{CE2508DC-B96E-1CC9-1064-D7E6CC9D0907}" dt="2024-09-30T08:03:49.418" v="23"/>
          <ac:graphicFrameMkLst>
            <pc:docMk/>
            <pc:sldMk cId="3314150173" sldId="338"/>
            <ac:graphicFrameMk id="10" creationId="{00000000-0000-0000-0000-000000000000}"/>
          </ac:graphicFrameMkLst>
        </pc:graphicFrameChg>
      </pc:sldChg>
    </pc:docChg>
  </pc:docChgLst>
  <pc:docChgLst>
    <pc:chgData name="Skuthälla Tanja" userId="S::tanja.skuthalla@ovph.fi::178ba649-bdec-4ba0-b6b5-65d2f655b5ca" providerId="AD" clId="Web-{5711200F-54AF-4F2D-A44E-D93A52334473}"/>
    <pc:docChg chg="modSld">
      <pc:chgData name="Skuthälla Tanja" userId="S::tanja.skuthalla@ovph.fi::178ba649-bdec-4ba0-b6b5-65d2f655b5ca" providerId="AD" clId="Web-{5711200F-54AF-4F2D-A44E-D93A52334473}" dt="2024-10-02T06:19:09.279" v="1" actId="20577"/>
      <pc:docMkLst>
        <pc:docMk/>
      </pc:docMkLst>
      <pc:sldChg chg="modSp">
        <pc:chgData name="Skuthälla Tanja" userId="S::tanja.skuthalla@ovph.fi::178ba649-bdec-4ba0-b6b5-65d2f655b5ca" providerId="AD" clId="Web-{5711200F-54AF-4F2D-A44E-D93A52334473}" dt="2024-10-02T06:19:09.279" v="1" actId="20577"/>
        <pc:sldMkLst>
          <pc:docMk/>
          <pc:sldMk cId="272733054" sldId="273"/>
        </pc:sldMkLst>
        <pc:spChg chg="mod">
          <ac:chgData name="Skuthälla Tanja" userId="S::tanja.skuthalla@ovph.fi::178ba649-bdec-4ba0-b6b5-65d2f655b5ca" providerId="AD" clId="Web-{5711200F-54AF-4F2D-A44E-D93A52334473}" dt="2024-10-02T06:19:09.279" v="1" actId="20577"/>
          <ac:spMkLst>
            <pc:docMk/>
            <pc:sldMk cId="272733054" sldId="273"/>
            <ac:spMk id="7" creationId="{00000000-0000-0000-0000-000000000000}"/>
          </ac:spMkLst>
        </pc:spChg>
      </pc:sldChg>
    </pc:docChg>
  </pc:docChgLst>
  <pc:docChgLst>
    <pc:chgData name="Piikkilä Tero" userId="S::tero.piikkila@ovph.fi::fd5ae1ed-cb99-4836-909a-8da2f2571fb5" providerId="AD" clId="Web-{789364CB-B489-445B-889D-5327B38CC19E}"/>
    <pc:docChg chg="modSld">
      <pc:chgData name="Piikkilä Tero" userId="S::tero.piikkila@ovph.fi::fd5ae1ed-cb99-4836-909a-8da2f2571fb5" providerId="AD" clId="Web-{789364CB-B489-445B-889D-5327B38CC19E}" dt="2024-05-02T06:03:43.886" v="24" actId="20577"/>
      <pc:docMkLst>
        <pc:docMk/>
      </pc:docMkLst>
      <pc:sldChg chg="modSp">
        <pc:chgData name="Piikkilä Tero" userId="S::tero.piikkila@ovph.fi::fd5ae1ed-cb99-4836-909a-8da2f2571fb5" providerId="AD" clId="Web-{789364CB-B489-445B-889D-5327B38CC19E}" dt="2024-05-02T06:03:43.886" v="24" actId="20577"/>
        <pc:sldMkLst>
          <pc:docMk/>
          <pc:sldMk cId="272733054" sldId="273"/>
        </pc:sldMkLst>
        <pc:spChg chg="mod">
          <ac:chgData name="Piikkilä Tero" userId="S::tero.piikkila@ovph.fi::fd5ae1ed-cb99-4836-909a-8da2f2571fb5" providerId="AD" clId="Web-{789364CB-B489-445B-889D-5327B38CC19E}" dt="2024-05-02T06:03:43.886" v="24" actId="20577"/>
          <ac:spMkLst>
            <pc:docMk/>
            <pc:sldMk cId="272733054" sldId="273"/>
            <ac:spMk id="11" creationId="{00000000-0000-0000-0000-000000000000}"/>
          </ac:spMkLst>
        </pc:spChg>
      </pc:sldChg>
      <pc:sldChg chg="modSp">
        <pc:chgData name="Piikkilä Tero" userId="S::tero.piikkila@ovph.fi::fd5ae1ed-cb99-4836-909a-8da2f2571fb5" providerId="AD" clId="Web-{789364CB-B489-445B-889D-5327B38CC19E}" dt="2024-05-02T06:03:29.370" v="23" actId="20577"/>
        <pc:sldMkLst>
          <pc:docMk/>
          <pc:sldMk cId="3314150173" sldId="338"/>
        </pc:sldMkLst>
        <pc:spChg chg="mod">
          <ac:chgData name="Piikkilä Tero" userId="S::tero.piikkila@ovph.fi::fd5ae1ed-cb99-4836-909a-8da2f2571fb5" providerId="AD" clId="Web-{789364CB-B489-445B-889D-5327B38CC19E}" dt="2024-05-02T06:03:29.370" v="23" actId="20577"/>
          <ac:spMkLst>
            <pc:docMk/>
            <pc:sldMk cId="3314150173" sldId="338"/>
            <ac:spMk id="17" creationId="{715897E7-9E1B-4E35-8EAD-FDB15C32FE7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610</c:v>
                </c:pt>
                <c:pt idx="1">
                  <c:v>595</c:v>
                </c:pt>
                <c:pt idx="2">
                  <c:v>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AF-4A35-A93B-5EB79E221B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700</c:v>
                </c:pt>
                <c:pt idx="1">
                  <c:v>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AF-4A35-A93B-5EB79E221B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CF8-401E-9D07-4AF65C8CA7F5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CF8-401E-9D07-4AF65C8CA7F5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CF8-401E-9D07-4AF65C8CA7F5}"/>
              </c:ext>
            </c:extLst>
          </c:dPt>
          <c:dPt>
            <c:idx val="3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CF8-401E-9D07-4AF65C8CA7F5}"/>
              </c:ext>
            </c:extLst>
          </c:dPt>
          <c:dPt>
            <c:idx val="4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CF8-401E-9D07-4AF65C8CA7F5}"/>
              </c:ext>
            </c:extLst>
          </c:dPt>
          <c:dPt>
            <c:idx val="5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CF8-401E-9D07-4AF65C8CA7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Tapahtui asiakkaalle</c:v>
                </c:pt>
                <c:pt idx="1">
                  <c:v>Läheltä piti</c:v>
                </c:pt>
                <c:pt idx="2">
                  <c:v>Muut havainnot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415</c:v>
                </c:pt>
                <c:pt idx="1">
                  <c:v>109</c:v>
                </c:pt>
                <c:pt idx="2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CF8-401E-9D07-4AF65C8CA7F5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85249730714736"/>
          <c:y val="2.3984262214361049E-2"/>
          <c:w val="0.26954557601516865"/>
          <c:h val="0.510211841830006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</c:v>
                </c:pt>
                <c:pt idx="1">
                  <c:v>9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E7-4BA4-8CBA-508D297C50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19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E7-4BA4-8CBA-508D297C50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FEE064F-7E84-F78F-AAF9-FCAA97928638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72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D09816E-571C-4CDC-8FB5-957944848C57}"/>
              </a:ext>
            </a:extLst>
          </p:cNvPr>
          <p:cNvCxnSpPr/>
          <p:nvPr userDrawn="1"/>
        </p:nvCxnSpPr>
        <p:spPr>
          <a:xfrm>
            <a:off x="8474478" y="1344706"/>
            <a:ext cx="0" cy="567465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DBFFF5-7BFA-4362-92E3-32B31006B579}"/>
              </a:ext>
            </a:extLst>
          </p:cNvPr>
          <p:cNvCxnSpPr/>
          <p:nvPr userDrawn="1"/>
        </p:nvCxnSpPr>
        <p:spPr>
          <a:xfrm>
            <a:off x="1106905" y="4735629"/>
            <a:ext cx="736653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06DE7B3-18F1-4732-8F38-7B0A839DDD40}"/>
              </a:ext>
            </a:extLst>
          </p:cNvPr>
          <p:cNvCxnSpPr>
            <a:cxnSpLocks/>
          </p:cNvCxnSpPr>
          <p:nvPr userDrawn="1"/>
        </p:nvCxnSpPr>
        <p:spPr>
          <a:xfrm>
            <a:off x="5695899" y="4735629"/>
            <a:ext cx="0" cy="22837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10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0100" y="914884"/>
            <a:ext cx="8569500" cy="2072107"/>
          </a:xfrm>
        </p:spPr>
        <p:txBody>
          <a:bodyPr>
            <a:noAutofit/>
          </a:bodyPr>
          <a:lstStyle/>
          <a:p>
            <a:r>
              <a:rPr lang="fi-FI" sz="4800"/>
              <a:t>Omavalvonnan seurantatietojen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77688"/>
            <a:ext cx="7934716" cy="92621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fi-FI"/>
              <a:t>Toimiala: Sairaalapalvelut</a:t>
            </a:r>
          </a:p>
          <a:p>
            <a:r>
              <a:rPr lang="fi-FI"/>
              <a:t>Tulosalue: Hoito-osastot</a:t>
            </a:r>
            <a:endParaRPr lang="fi-FI">
              <a:cs typeface="Arial"/>
            </a:endParaRPr>
          </a:p>
          <a:p>
            <a:r>
              <a:rPr lang="fi-FI"/>
              <a:t>Raportoitava ajanjakso: 5-8.2024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F1DC-4902-4D8A-B687-69EEBF6F364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/>
          <a:lstStyle/>
          <a:p>
            <a:r>
              <a:rPr lang="fi-FI" b="1"/>
              <a:t>Saatavuus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CDDFF1-0593-4D14-8189-688B0DE869A9}"/>
              </a:ext>
            </a:extLst>
          </p:cNvPr>
          <p:cNvSpPr txBox="1"/>
          <p:nvPr/>
        </p:nvSpPr>
        <p:spPr>
          <a:xfrm>
            <a:off x="1126143" y="4843075"/>
            <a:ext cx="4738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Sairaalapalvelut</a:t>
            </a:r>
            <a:r>
              <a:rPr lang="en-US" sz="1400" dirty="0"/>
              <a:t>, </a:t>
            </a:r>
            <a:r>
              <a:rPr lang="en-US" sz="1400" dirty="0" err="1"/>
              <a:t>hoito-osastot</a:t>
            </a:r>
            <a:r>
              <a:rPr lang="en-US" sz="1400" dirty="0"/>
              <a:t> 5-8.2024</a:t>
            </a:r>
            <a:endParaRPr lang="fi-FI" sz="1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774101"/>
              </p:ext>
            </p:extLst>
          </p:nvPr>
        </p:nvGraphicFramePr>
        <p:xfrm>
          <a:off x="1273595" y="1459140"/>
          <a:ext cx="7056466" cy="3341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794">
                  <a:extLst>
                    <a:ext uri="{9D8B030D-6E8A-4147-A177-3AD203B41FA5}">
                      <a16:colId xmlns:a16="http://schemas.microsoft.com/office/drawing/2014/main" val="3854917634"/>
                    </a:ext>
                  </a:extLst>
                </a:gridCol>
                <a:gridCol w="775854">
                  <a:extLst>
                    <a:ext uri="{9D8B030D-6E8A-4147-A177-3AD203B41FA5}">
                      <a16:colId xmlns:a16="http://schemas.microsoft.com/office/drawing/2014/main" val="3194153522"/>
                    </a:ext>
                  </a:extLst>
                </a:gridCol>
                <a:gridCol w="729673">
                  <a:extLst>
                    <a:ext uri="{9D8B030D-6E8A-4147-A177-3AD203B41FA5}">
                      <a16:colId xmlns:a16="http://schemas.microsoft.com/office/drawing/2014/main" val="1974922357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4175393041"/>
                    </a:ext>
                  </a:extLst>
                </a:gridCol>
                <a:gridCol w="583538">
                  <a:extLst>
                    <a:ext uri="{9D8B030D-6E8A-4147-A177-3AD203B41FA5}">
                      <a16:colId xmlns:a16="http://schemas.microsoft.com/office/drawing/2014/main" val="347388074"/>
                    </a:ext>
                  </a:extLst>
                </a:gridCol>
                <a:gridCol w="664172">
                  <a:extLst>
                    <a:ext uri="{9D8B030D-6E8A-4147-A177-3AD203B41FA5}">
                      <a16:colId xmlns:a16="http://schemas.microsoft.com/office/drawing/2014/main" val="1664858455"/>
                    </a:ext>
                  </a:extLst>
                </a:gridCol>
                <a:gridCol w="646461">
                  <a:extLst>
                    <a:ext uri="{9D8B030D-6E8A-4147-A177-3AD203B41FA5}">
                      <a16:colId xmlns:a16="http://schemas.microsoft.com/office/drawing/2014/main" val="3752753363"/>
                    </a:ext>
                  </a:extLst>
                </a:gridCol>
                <a:gridCol w="664172">
                  <a:extLst>
                    <a:ext uri="{9D8B030D-6E8A-4147-A177-3AD203B41FA5}">
                      <a16:colId xmlns:a16="http://schemas.microsoft.com/office/drawing/2014/main" val="4002296471"/>
                    </a:ext>
                  </a:extLst>
                </a:gridCol>
                <a:gridCol w="997657">
                  <a:extLst>
                    <a:ext uri="{9D8B030D-6E8A-4147-A177-3AD203B41FA5}">
                      <a16:colId xmlns:a16="http://schemas.microsoft.com/office/drawing/2014/main" val="576029072"/>
                    </a:ext>
                  </a:extLst>
                </a:gridCol>
              </a:tblGrid>
              <a:tr h="713986">
                <a:tc>
                  <a:txBody>
                    <a:bodyPr/>
                    <a:lstStyle/>
                    <a:p>
                      <a:r>
                        <a:rPr lang="fi-FI" sz="1150" dirty="0">
                          <a:solidFill>
                            <a:schemeClr val="bg2">
                              <a:lumMod val="95000"/>
                            </a:schemeClr>
                          </a:solidFill>
                        </a:rPr>
                        <a:t>KESKIARVOT RAPORTOINTI-JAKSOLTA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YLE-osastot</a:t>
                      </a:r>
                    </a:p>
                    <a:p>
                      <a:r>
                        <a:rPr lang="fi-FI" sz="1200" dirty="0"/>
                        <a:t>Etelä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YLE-osastot</a:t>
                      </a:r>
                    </a:p>
                    <a:p>
                      <a:r>
                        <a:rPr lang="fi-FI" sz="1200" dirty="0"/>
                        <a:t>Kesk.</a:t>
                      </a:r>
                    </a:p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YLE-osastot</a:t>
                      </a:r>
                    </a:p>
                    <a:p>
                      <a:r>
                        <a:rPr lang="fi-FI" sz="1200" dirty="0"/>
                        <a:t>Pohj.</a:t>
                      </a:r>
                    </a:p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ESH</a:t>
                      </a:r>
                    </a:p>
                    <a:p>
                      <a:r>
                        <a:rPr lang="fi-FI" sz="1200" err="1"/>
                        <a:t>Oper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ESH </a:t>
                      </a:r>
                      <a:r>
                        <a:rPr lang="fi-FI" sz="1200" dirty="0" err="1"/>
                        <a:t>Med</a:t>
                      </a: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ESH</a:t>
                      </a:r>
                    </a:p>
                    <a:p>
                      <a:r>
                        <a:rPr lang="fi-FI" sz="1200" err="1"/>
                        <a:t>Kunt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ESH</a:t>
                      </a:r>
                    </a:p>
                    <a:p>
                      <a:r>
                        <a:rPr lang="fi-FI" sz="1200" dirty="0"/>
                        <a:t>Naiset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ESH</a:t>
                      </a:r>
                    </a:p>
                    <a:p>
                      <a:r>
                        <a:rPr lang="fi-FI" sz="1200" dirty="0"/>
                        <a:t>Lapset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014349"/>
                  </a:ext>
                </a:extLst>
              </a:tr>
              <a:tr h="721576">
                <a:tc>
                  <a:txBody>
                    <a:bodyPr/>
                    <a:lstStyle/>
                    <a:p>
                      <a:r>
                        <a:rPr lang="fi-FI" sz="1200" dirty="0"/>
                        <a:t>Käytössä olevat potilaspaikat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797653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r>
                        <a:rPr lang="fi-FI" sz="1200" dirty="0"/>
                        <a:t>Käyttöaste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n.</a:t>
                      </a:r>
                      <a:endParaRPr lang="sv-SE" sz="1600" dirty="0"/>
                    </a:p>
                    <a:p>
                      <a:pPr lvl="0">
                        <a:buNone/>
                      </a:pPr>
                      <a:r>
                        <a:rPr lang="fi-FI" sz="1600" dirty="0"/>
                        <a:t>97,8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n.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n</a:t>
                      </a:r>
                    </a:p>
                    <a:p>
                      <a:pPr lvl="0">
                        <a:buNone/>
                      </a:pPr>
                      <a:r>
                        <a:rPr lang="fi-FI" sz="1600" dirty="0"/>
                        <a:t>94,7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83,93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86,93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92,5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92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61,3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31412"/>
                  </a:ext>
                </a:extLst>
              </a:tr>
              <a:tr h="531977">
                <a:tc>
                  <a:txBody>
                    <a:bodyPr/>
                    <a:lstStyle/>
                    <a:p>
                      <a:r>
                        <a:rPr lang="fi-FI" sz="1200" dirty="0" err="1"/>
                        <a:t>Keskimäär</a:t>
                      </a:r>
                      <a:r>
                        <a:rPr lang="fi-FI" sz="1200" dirty="0"/>
                        <a:t>. hoitoaika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15,5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22,6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8,6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2,63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3,87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14,2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2,82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2,6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726063"/>
                  </a:ext>
                </a:extLst>
              </a:tr>
              <a:tr h="685873">
                <a:tc>
                  <a:txBody>
                    <a:bodyPr/>
                    <a:lstStyle/>
                    <a:p>
                      <a:r>
                        <a:rPr lang="fi-FI" sz="1200" dirty="0"/>
                        <a:t>Hyväksytyt odottajat 31.8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923086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926569"/>
              </p:ext>
            </p:extLst>
          </p:nvPr>
        </p:nvGraphicFramePr>
        <p:xfrm>
          <a:off x="8630760" y="1530450"/>
          <a:ext cx="3339567" cy="5189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731">
                  <a:extLst>
                    <a:ext uri="{9D8B030D-6E8A-4147-A177-3AD203B41FA5}">
                      <a16:colId xmlns:a16="http://schemas.microsoft.com/office/drawing/2014/main" val="2826551711"/>
                    </a:ext>
                  </a:extLst>
                </a:gridCol>
                <a:gridCol w="1029647">
                  <a:extLst>
                    <a:ext uri="{9D8B030D-6E8A-4147-A177-3AD203B41FA5}">
                      <a16:colId xmlns:a16="http://schemas.microsoft.com/office/drawing/2014/main" val="4277225758"/>
                    </a:ext>
                  </a:extLst>
                </a:gridCol>
                <a:gridCol w="1113189">
                  <a:extLst>
                    <a:ext uri="{9D8B030D-6E8A-4147-A177-3AD203B41FA5}">
                      <a16:colId xmlns:a16="http://schemas.microsoft.com/office/drawing/2014/main" val="2059219976"/>
                    </a:ext>
                  </a:extLst>
                </a:gridCol>
              </a:tblGrid>
              <a:tr h="786705">
                <a:tc>
                  <a:txBody>
                    <a:bodyPr/>
                    <a:lstStyle/>
                    <a:p>
                      <a:endParaRPr lang="fi-FI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300" dirty="0"/>
                        <a:t>Koti-</a:t>
                      </a:r>
                    </a:p>
                    <a:p>
                      <a:r>
                        <a:rPr lang="fi-FI" sz="1300" dirty="0"/>
                        <a:t>sairaala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300" dirty="0"/>
                        <a:t>Lasten kotisairaala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577334"/>
                  </a:ext>
                </a:extLst>
              </a:tr>
              <a:tr h="491484">
                <a:tc>
                  <a:txBody>
                    <a:bodyPr/>
                    <a:lstStyle/>
                    <a:p>
                      <a:r>
                        <a:rPr lang="fi-FI" sz="1200" dirty="0"/>
                        <a:t>Käyntien 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Kotikäynti</a:t>
                      </a:r>
                    </a:p>
                    <a:p>
                      <a:pPr lvl="0">
                        <a:buNone/>
                      </a:pPr>
                      <a:r>
                        <a:rPr lang="fi-FI" sz="1000" dirty="0"/>
                        <a:t>6855</a:t>
                      </a:r>
                    </a:p>
                    <a:p>
                      <a:pPr lvl="0">
                        <a:buNone/>
                      </a:pPr>
                      <a:r>
                        <a:rPr lang="fi-FI" sz="1000" dirty="0" err="1"/>
                        <a:t>Pkl</a:t>
                      </a:r>
                      <a:r>
                        <a:rPr lang="fi-FI" sz="1000" dirty="0"/>
                        <a:t> käynti 1077</a:t>
                      </a:r>
                    </a:p>
                    <a:p>
                      <a:pPr lvl="0">
                        <a:buNone/>
                      </a:pPr>
                      <a:r>
                        <a:rPr lang="fi-FI" sz="1000" dirty="0" err="1"/>
                        <a:t>Pall</a:t>
                      </a:r>
                      <a:r>
                        <a:rPr lang="fi-FI" sz="1000" dirty="0"/>
                        <a:t> käynnit </a:t>
                      </a:r>
                      <a:r>
                        <a:rPr lang="fi-FI" sz="1000" dirty="0" err="1"/>
                        <a:t>pkl</a:t>
                      </a:r>
                      <a:r>
                        <a:rPr lang="fi-FI" sz="1000" dirty="0"/>
                        <a:t>, koti, </a:t>
                      </a:r>
                      <a:r>
                        <a:rPr lang="fi-FI" sz="1000" dirty="0" err="1"/>
                        <a:t>os</a:t>
                      </a:r>
                      <a:r>
                        <a:rPr lang="fi-FI" sz="1000" dirty="0"/>
                        <a:t> 661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916949"/>
                  </a:ext>
                </a:extLst>
              </a:tr>
              <a:tr h="491484">
                <a:tc>
                  <a:txBody>
                    <a:bodyPr/>
                    <a:lstStyle/>
                    <a:p>
                      <a:r>
                        <a:rPr lang="fi-FI" sz="1200" dirty="0"/>
                        <a:t>Potilaiden 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942 (</a:t>
                      </a:r>
                      <a:r>
                        <a:rPr lang="fi-FI" sz="1000" dirty="0" err="1"/>
                        <a:t>pall</a:t>
                      </a:r>
                      <a:r>
                        <a:rPr lang="fi-FI" sz="1000" dirty="0"/>
                        <a:t> ei sisälly)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Ca</a:t>
                      </a:r>
                      <a:r>
                        <a:rPr lang="fi-FI" dirty="0"/>
                        <a:t> 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815822"/>
                  </a:ext>
                </a:extLst>
              </a:tr>
              <a:tr h="551542">
                <a:tc>
                  <a:txBody>
                    <a:bodyPr/>
                    <a:lstStyle/>
                    <a:p>
                      <a:r>
                        <a:rPr lang="fi-FI" sz="1200" dirty="0"/>
                        <a:t>Käynnit </a:t>
                      </a:r>
                      <a:r>
                        <a:rPr lang="fi-FI" sz="1200" dirty="0" err="1"/>
                        <a:t>asumisyks</a:t>
                      </a:r>
                      <a:r>
                        <a:rPr lang="fi-FI" sz="1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1465 + (Totaalissa mukana)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907304"/>
                  </a:ext>
                </a:extLst>
              </a:tr>
              <a:tr h="551542">
                <a:tc>
                  <a:txBody>
                    <a:bodyPr/>
                    <a:lstStyle/>
                    <a:p>
                      <a:r>
                        <a:rPr lang="fi-FI" sz="1200" dirty="0"/>
                        <a:t>Potilaat </a:t>
                      </a:r>
                      <a:r>
                        <a:rPr lang="fi-FI" sz="1200" dirty="0" err="1"/>
                        <a:t>asumisyks</a:t>
                      </a:r>
                      <a:r>
                        <a:rPr lang="fi-FI" sz="1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212 + (totaalissa mukana)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251479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fi-FI" sz="1200" err="1"/>
                        <a:t>Yökäynnit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824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5624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fi-FI" sz="1200" dirty="0"/>
                        <a:t>Lääkärin</a:t>
                      </a:r>
                      <a:r>
                        <a:rPr lang="fi-FI" sz="1200" baseline="0" dirty="0"/>
                        <a:t> </a:t>
                      </a:r>
                      <a:r>
                        <a:rPr lang="fi-FI" sz="1200" dirty="0"/>
                        <a:t>käynnit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24 kotona</a:t>
                      </a:r>
                      <a:endParaRPr lang="sv-SE" dirty="0"/>
                    </a:p>
                    <a:p>
                      <a:pPr lvl="0">
                        <a:buNone/>
                      </a:pPr>
                      <a:r>
                        <a:rPr lang="fi-FI" sz="1000" dirty="0"/>
                        <a:t>4 </a:t>
                      </a:r>
                      <a:r>
                        <a:rPr lang="fi-FI" sz="1000" dirty="0" err="1"/>
                        <a:t>pkl</a:t>
                      </a:r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934519"/>
                  </a:ext>
                </a:extLst>
              </a:tr>
              <a:tr h="802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err="1"/>
                        <a:t>Täyttämättö-mät</a:t>
                      </a:r>
                      <a:r>
                        <a:rPr lang="fi-FI" sz="1200" baseline="0" dirty="0"/>
                        <a:t> paikat (Keskimäärin)</a:t>
                      </a:r>
                      <a:endParaRPr lang="fi-FI" sz="1200" dirty="0"/>
                    </a:p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Vaihtelee</a:t>
                      </a:r>
                    </a:p>
                    <a:p>
                      <a:pPr lvl="0">
                        <a:buNone/>
                      </a:pPr>
                      <a:r>
                        <a:rPr lang="fi-FI" sz="1000" dirty="0"/>
                        <a:t>5-12 paikkaa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206217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863005"/>
              </p:ext>
            </p:extLst>
          </p:nvPr>
        </p:nvGraphicFramePr>
        <p:xfrm>
          <a:off x="5865091" y="4843075"/>
          <a:ext cx="2423368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973">
                  <a:extLst>
                    <a:ext uri="{9D8B030D-6E8A-4147-A177-3AD203B41FA5}">
                      <a16:colId xmlns:a16="http://schemas.microsoft.com/office/drawing/2014/main" val="3369530576"/>
                    </a:ext>
                  </a:extLst>
                </a:gridCol>
                <a:gridCol w="1102395">
                  <a:extLst>
                    <a:ext uri="{9D8B030D-6E8A-4147-A177-3AD203B41FA5}">
                      <a16:colId xmlns:a16="http://schemas.microsoft.com/office/drawing/2014/main" val="1474692232"/>
                    </a:ext>
                  </a:extLst>
                </a:gridCol>
              </a:tblGrid>
              <a:tr h="1935794">
                <a:tc>
                  <a:txBody>
                    <a:bodyPr/>
                    <a:lstStyle/>
                    <a:p>
                      <a:r>
                        <a:rPr lang="fi-FI" sz="1400" dirty="0"/>
                        <a:t>Synnytyssali</a:t>
                      </a:r>
                    </a:p>
                    <a:p>
                      <a:endParaRPr lang="fi-FI" sz="1400" dirty="0"/>
                    </a:p>
                    <a:p>
                      <a:r>
                        <a:rPr lang="fi-FI" sz="1400" dirty="0"/>
                        <a:t>Synnytykset</a:t>
                      </a:r>
                    </a:p>
                    <a:p>
                      <a:endParaRPr lang="fi-FI" sz="1400" dirty="0"/>
                    </a:p>
                    <a:p>
                      <a:r>
                        <a:rPr lang="fi-FI" sz="1400" dirty="0"/>
                        <a:t>Päivystyskäynnit</a:t>
                      </a:r>
                    </a:p>
                    <a:p>
                      <a:endParaRPr lang="fi-FI" sz="1400" dirty="0"/>
                    </a:p>
                    <a:p>
                      <a:r>
                        <a:rPr lang="fi-FI" sz="1400" dirty="0" err="1"/>
                        <a:t>Elektiiviset</a:t>
                      </a:r>
                      <a:r>
                        <a:rPr lang="fi-FI" sz="1400" baseline="0" dirty="0"/>
                        <a:t> käynnit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  <a:p>
                      <a:endParaRPr lang="fi-FI" sz="1400" dirty="0"/>
                    </a:p>
                    <a:p>
                      <a:r>
                        <a:rPr lang="fi-FI" sz="1400" dirty="0"/>
                        <a:t>325</a:t>
                      </a:r>
                    </a:p>
                    <a:p>
                      <a:endParaRPr lang="fi-FI" sz="1400" dirty="0"/>
                    </a:p>
                    <a:p>
                      <a:r>
                        <a:rPr lang="fi-FI" sz="1400" dirty="0"/>
                        <a:t>284</a:t>
                      </a:r>
                    </a:p>
                    <a:p>
                      <a:endParaRPr lang="fi-FI" sz="1400" dirty="0"/>
                    </a:p>
                    <a:p>
                      <a:endParaRPr lang="fi-FI" sz="1400" dirty="0"/>
                    </a:p>
                    <a:p>
                      <a:r>
                        <a:rPr lang="fi-FI" sz="1400" dirty="0"/>
                        <a:t>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535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150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/>
              <a:t>Turvallisuus ja laatu</a:t>
            </a:r>
            <a:endParaRPr lang="en-US" b="1"/>
          </a:p>
        </p:txBody>
      </p:sp>
      <p:graphicFrame>
        <p:nvGraphicFramePr>
          <p:cNvPr id="19" name="Chart 18" descr="Taulukko Vaaratapahtumailmoitusten määrä &#10;Tammikuu-Huhtikuu 2022 909&#10;Tammikuu-Huhtikuu 2023 993&#10;Toukokuu-Elokuu 2022 992&#10;Toukokuu-Elokuu 2023 924&#10;Syyskuu-Joulukuu 2022 908&#10;Syyskuu- Joulukuu 2023 1096">
            <a:extLst>
              <a:ext uri="{FF2B5EF4-FFF2-40B4-BE49-F238E27FC236}">
                <a16:creationId xmlns:a16="http://schemas.microsoft.com/office/drawing/2014/main" id="{C3F2CFCD-341C-4728-B030-2BF84364B9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363415"/>
              </p:ext>
            </p:extLst>
          </p:nvPr>
        </p:nvGraphicFramePr>
        <p:xfrm>
          <a:off x="1188238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Chart 19" descr="Ympyrädiagrammi vaaratapahtumailmoitukset:&#10;Läheltäpiti 22 %&#10;Muut havainnot 12%&#10;Tapahtui asiakkaalle 66%&#10;josta&#10;Kohtalaiset seuraukset 8,8%&#10;Vakavat seuraukset: 0,9 %">
            <a:extLst>
              <a:ext uri="{FF2B5EF4-FFF2-40B4-BE49-F238E27FC236}">
                <a16:creationId xmlns:a16="http://schemas.microsoft.com/office/drawing/2014/main" id="{48F65734-8FE2-4F86-900C-9B99F2FC1E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4905154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YLEISIMMÄT ILMOITUSTYYPIT (HENKILÖKUNNAN TEKEMÄT): 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13542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  <a:cs typeface="Arial"/>
              </a:rPr>
              <a:t>1. Tapaturma, onnettomuus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2. Lääke- ja nestehoito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3. Tiedonkulku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4. Muu hoito</a:t>
            </a:r>
          </a:p>
          <a:p>
            <a:pPr marL="342900" indent="-342900">
              <a:buAutoNum type="arabicPeriod"/>
            </a:pPr>
            <a:endParaRPr lang="en-US">
              <a:solidFill>
                <a:srgbClr val="213A8F"/>
              </a:solidFill>
              <a:cs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POTILASASIA-VASTAAVILLE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KORVATUT POTILASVAHINGOT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</a:rPr>
              <a:t>Operatiivinen</a:t>
            </a:r>
            <a:r>
              <a:rPr lang="en-US" sz="1200">
                <a:solidFill>
                  <a:schemeClr val="bg1"/>
                </a:solidFill>
              </a:rPr>
              <a:t> 1 kpl</a:t>
            </a:r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 err="1">
                <a:solidFill>
                  <a:schemeClr val="bg1"/>
                </a:solidFill>
              </a:rPr>
              <a:t>Medisiininen</a:t>
            </a:r>
            <a:r>
              <a:rPr lang="en-US" sz="1200" dirty="0">
                <a:solidFill>
                  <a:schemeClr val="bg1"/>
                </a:solidFill>
              </a:rPr>
              <a:t> 0 </a:t>
            </a:r>
            <a:r>
              <a:rPr lang="en-US" sz="1200" dirty="0" err="1">
                <a:solidFill>
                  <a:schemeClr val="bg1"/>
                </a:solidFill>
              </a:rPr>
              <a:t>kpl</a:t>
            </a:r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 err="1">
                <a:solidFill>
                  <a:schemeClr val="bg1"/>
                </a:solidFill>
              </a:rPr>
              <a:t>Lastentaudit</a:t>
            </a:r>
            <a:r>
              <a:rPr lang="en-US" sz="1200" dirty="0">
                <a:solidFill>
                  <a:schemeClr val="bg1"/>
                </a:solidFill>
              </a:rPr>
              <a:t> 0 </a:t>
            </a:r>
            <a:r>
              <a:rPr lang="en-US" sz="1200" dirty="0" err="1">
                <a:solidFill>
                  <a:schemeClr val="bg1"/>
                </a:solidFill>
              </a:rPr>
              <a:t>kpl</a:t>
            </a:r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 err="1">
                <a:solidFill>
                  <a:schemeClr val="bg1"/>
                </a:solidFill>
              </a:rPr>
              <a:t>Yleislääketiede</a:t>
            </a:r>
            <a:r>
              <a:rPr lang="en-US" sz="1200" dirty="0">
                <a:solidFill>
                  <a:schemeClr val="bg1"/>
                </a:solidFill>
              </a:rPr>
              <a:t>  0 </a:t>
            </a:r>
            <a:r>
              <a:rPr lang="en-US" sz="1200" dirty="0" err="1">
                <a:solidFill>
                  <a:schemeClr val="bg1"/>
                </a:solidFill>
              </a:rPr>
              <a:t>kpl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KORJAAVAT TOIMENPITEET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Kaikki ilmoitukset käydään läpi henkilökunnan kanssa ja niiden perusteella suunnitellaan  kehitys- ja parannustoimenpiteet.</a:t>
            </a:r>
          </a:p>
          <a:p>
            <a:pPr marL="342900" indent="-342900">
              <a:buAutoNum type="arabicPeriod"/>
            </a:pP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Sairaalapalvelut</a:t>
            </a:r>
            <a:r>
              <a:rPr lang="en-US" sz="1400" dirty="0"/>
              <a:t>, </a:t>
            </a:r>
            <a:r>
              <a:rPr lang="en-US" sz="1400" dirty="0" err="1"/>
              <a:t>hoito-osastot</a:t>
            </a:r>
            <a:r>
              <a:rPr lang="en-US" sz="1400" dirty="0"/>
              <a:t> 5-8.2024</a:t>
            </a:r>
            <a:endParaRPr lang="fi-FI" sz="1400" dirty="0"/>
          </a:p>
        </p:txBody>
      </p:sp>
      <p:graphicFrame>
        <p:nvGraphicFramePr>
          <p:cNvPr id="21" name="Chart 20" descr="Taulukko Asiakkaiden vaaratapahtumailmoitusten määrä &#10;Tammikuu-Huhtikuu 2023 135&#10;Tammikuu-Huhtikuu 2024 211&#10;Toukokuu-Elokuu 2023 168&#10;Toukokuu-Elokuu 2024 &#10;Syyskuu-Joulukuu 2023 171&#10;Syyskuu- Joulukuu 2024 ">
            <a:extLst>
              <a:ext uri="{FF2B5EF4-FFF2-40B4-BE49-F238E27FC236}">
                <a16:creationId xmlns:a16="http://schemas.microsoft.com/office/drawing/2014/main" id="{4795ED5E-587D-3953-50E7-D966E262B9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1455951"/>
              </p:ext>
            </p:extLst>
          </p:nvPr>
        </p:nvGraphicFramePr>
        <p:xfrm>
          <a:off x="1144965" y="4944922"/>
          <a:ext cx="3476261" cy="1913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3333" y="4546167"/>
            <a:ext cx="37926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00" b="1">
                <a:solidFill>
                  <a:schemeClr val="accent4"/>
                </a:solidFill>
              </a:rPr>
              <a:t>ASIAKKAIDEN TEKEMÄT VAARATAPATUMAILMOITUKSEN MÄÄRÄ</a:t>
            </a:r>
            <a:endParaRPr lang="en-US" sz="1300"/>
          </a:p>
        </p:txBody>
      </p:sp>
      <p:sp>
        <p:nvSpPr>
          <p:cNvPr id="4" name="TextBox 3"/>
          <p:cNvSpPr txBox="1"/>
          <p:nvPr/>
        </p:nvSpPr>
        <p:spPr>
          <a:xfrm>
            <a:off x="7077206" y="3333098"/>
            <a:ext cx="184132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>
                <a:solidFill>
                  <a:schemeClr val="bg1"/>
                </a:solidFill>
              </a:rPr>
              <a:t>Kohtalaiset </a:t>
            </a:r>
          </a:p>
          <a:p>
            <a:r>
              <a:rPr lang="fi-FI" sz="1200">
                <a:solidFill>
                  <a:schemeClr val="bg1"/>
                </a:solidFill>
              </a:rPr>
              <a:t>seuraukset	11,3 %	</a:t>
            </a:r>
          </a:p>
          <a:p>
            <a:r>
              <a:rPr lang="fi-FI" sz="1200">
                <a:solidFill>
                  <a:schemeClr val="bg1"/>
                </a:solidFill>
              </a:rPr>
              <a:t>Vakavat </a:t>
            </a:r>
          </a:p>
          <a:p>
            <a:r>
              <a:rPr lang="fi-FI" sz="1200">
                <a:solidFill>
                  <a:schemeClr val="bg1"/>
                </a:solidFill>
              </a:rPr>
              <a:t>seuraukset	0,7 %</a:t>
            </a:r>
            <a:r>
              <a:rPr lang="fi-FI" sz="1300">
                <a:solidFill>
                  <a:schemeClr val="bg1"/>
                </a:solidFill>
              </a:rPr>
              <a:t>	</a:t>
            </a:r>
          </a:p>
          <a:p>
            <a:endParaRPr lang="fi-FI" sz="130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28823" y="5796000"/>
            <a:ext cx="953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bg2"/>
                </a:solidFill>
              </a:rPr>
              <a:t>43</a:t>
            </a:r>
          </a:p>
        </p:txBody>
      </p:sp>
    </p:spTree>
    <p:extLst>
      <p:ext uri="{BB962C8B-B14F-4D97-AF65-F5344CB8AC3E}">
        <p14:creationId xmlns:p14="http://schemas.microsoft.com/office/powerpoint/2010/main" val="27273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84494" y="1413412"/>
            <a:ext cx="430190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</a:rPr>
              <a:t>ASIAKASPALAUTTEIDEN MÄÄRÄ:  634</a:t>
            </a: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926529" y="3935235"/>
            <a:ext cx="559871" cy="441919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67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4AA5A-0782-9A4A-CE03-0DF1734ED1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noProof="0" dirty="0">
                <a:solidFill>
                  <a:prstClr val="white"/>
                </a:solidFill>
                <a:latin typeface="Calibri" panose="020F0502020204030204"/>
              </a:rPr>
              <a:t>4,40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noProof="0" dirty="0">
                <a:solidFill>
                  <a:prstClr val="white"/>
                </a:solidFill>
                <a:latin typeface="Calibri" panose="020F0502020204030204"/>
              </a:rPr>
              <a:t>(4,25)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6FA4E-039B-32EB-8019-1F2698A8EC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4,46</a:t>
            </a:r>
          </a:p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(4,42)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44E5B5-9E32-8FEB-4087-138D2D8EB8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4,50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(4,33)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FFA9A3-69E4-AA0B-A887-6A61AE42F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4,28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(4,27)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C0521F-798A-97BA-AB11-CBD04E9F6E6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4,34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(4,29)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97C203-020B-0324-3CC3-3D41D21A60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4,32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(4,26)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F674F2-0EE7-C368-AD80-506AECF76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4,47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(4,39)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5BB55-60E3-4258-6256-EA028CE596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4,62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(4,6)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MUISTUTUKSET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20A6C0-EDDE-42C8-BDA7-EB92582963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82135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KANTELUT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Sairaalapalvelut</a:t>
            </a:r>
            <a:r>
              <a:rPr lang="en-US" sz="1400" dirty="0"/>
              <a:t>, </a:t>
            </a:r>
            <a:r>
              <a:rPr lang="en-US" sz="1400" dirty="0" err="1"/>
              <a:t>hoito-osastot</a:t>
            </a:r>
            <a:r>
              <a:rPr lang="en-US" sz="1400" dirty="0"/>
              <a:t> 5-8.2024</a:t>
            </a:r>
            <a:endParaRPr lang="fi-FI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8746600" y="5550681"/>
            <a:ext cx="2198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>
                <a:solidFill>
                  <a:schemeClr val="bg1"/>
                </a:solidFill>
              </a:rPr>
              <a:t>Operatiivinen 1 kpl</a:t>
            </a:r>
          </a:p>
          <a:p>
            <a:r>
              <a:rPr lang="fi-FI" sz="1200" dirty="0">
                <a:solidFill>
                  <a:schemeClr val="bg1"/>
                </a:solidFill>
              </a:rPr>
              <a:t>Medisiininen  1 kpl</a:t>
            </a:r>
          </a:p>
          <a:p>
            <a:r>
              <a:rPr lang="fi-FI" sz="1200" dirty="0">
                <a:solidFill>
                  <a:schemeClr val="bg1"/>
                </a:solidFill>
              </a:rPr>
              <a:t>Lastentaudit 1 kpl</a:t>
            </a:r>
          </a:p>
          <a:p>
            <a:r>
              <a:rPr lang="fi-FI" sz="1200" dirty="0">
                <a:solidFill>
                  <a:schemeClr val="bg1"/>
                </a:solidFill>
              </a:rPr>
              <a:t>Yleislääketiede 0 kpl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516850" y="5550681"/>
            <a:ext cx="2198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>
                <a:solidFill>
                  <a:schemeClr val="bg1"/>
                </a:solidFill>
              </a:rPr>
              <a:t>Operatiivinen 0 kpl</a:t>
            </a:r>
          </a:p>
          <a:p>
            <a:r>
              <a:rPr lang="fi-FI" sz="1200" dirty="0">
                <a:solidFill>
                  <a:schemeClr val="bg1"/>
                </a:solidFill>
              </a:rPr>
              <a:t>Medisiininen 0 kpl</a:t>
            </a:r>
          </a:p>
          <a:p>
            <a:r>
              <a:rPr lang="fi-FI" sz="1200" dirty="0">
                <a:solidFill>
                  <a:schemeClr val="bg1"/>
                </a:solidFill>
              </a:rPr>
              <a:t>Lastentaudit 0 kpl</a:t>
            </a:r>
          </a:p>
          <a:p>
            <a:r>
              <a:rPr lang="fi-FI" sz="1200" dirty="0">
                <a:solidFill>
                  <a:schemeClr val="bg1"/>
                </a:solidFill>
              </a:rPr>
              <a:t>Yleislääketiede 0kpl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032642" y="1919006"/>
            <a:ext cx="202631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500" dirty="0">
                <a:solidFill>
                  <a:schemeClr val="bg2"/>
                </a:solidFill>
              </a:rPr>
              <a:t>Positiivinen palaute</a:t>
            </a:r>
          </a:p>
          <a:p>
            <a:pPr marL="285750" indent="-285750">
              <a:buFontTx/>
              <a:buChar char="-"/>
            </a:pPr>
            <a:r>
              <a:rPr lang="fi-FI" sz="1200" dirty="0">
                <a:solidFill>
                  <a:schemeClr val="bg2"/>
                </a:solidFill>
              </a:rPr>
              <a:t>Hyvä kohtaaminen</a:t>
            </a:r>
          </a:p>
          <a:p>
            <a:pPr marL="285750" indent="-285750">
              <a:buFontTx/>
              <a:buChar char="-"/>
            </a:pPr>
            <a:r>
              <a:rPr lang="fi-FI" sz="1200" dirty="0">
                <a:solidFill>
                  <a:schemeClr val="bg2"/>
                </a:solidFill>
              </a:rPr>
              <a:t>Ammattitaitoinen hoito</a:t>
            </a:r>
          </a:p>
          <a:p>
            <a:endParaRPr lang="fi-FI" sz="1500" dirty="0">
              <a:solidFill>
                <a:schemeClr val="bg2"/>
              </a:solidFill>
            </a:endParaRPr>
          </a:p>
          <a:p>
            <a:endParaRPr lang="fi-FI" sz="1500" dirty="0">
              <a:solidFill>
                <a:schemeClr val="bg2"/>
              </a:solidFill>
            </a:endParaRPr>
          </a:p>
          <a:p>
            <a:r>
              <a:rPr lang="fi-FI" sz="1500" dirty="0">
                <a:solidFill>
                  <a:schemeClr val="bg2"/>
                </a:solidFill>
              </a:rPr>
              <a:t>Negatiivinen palaute</a:t>
            </a:r>
          </a:p>
          <a:p>
            <a:pPr marL="285750" indent="-285750">
              <a:buFontTx/>
              <a:buChar char="-"/>
            </a:pPr>
            <a:r>
              <a:rPr lang="fi-FI" sz="1200" dirty="0">
                <a:solidFill>
                  <a:schemeClr val="bg2"/>
                </a:solidFill>
              </a:rPr>
              <a:t>Kieliongelmaa</a:t>
            </a:r>
          </a:p>
          <a:p>
            <a:pPr marL="285750" indent="-285750">
              <a:buFontTx/>
              <a:buChar char="-"/>
            </a:pPr>
            <a:endParaRPr lang="fi-FI" sz="15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fi-FI" sz="1600" dirty="0">
                <a:solidFill>
                  <a:srgbClr val="FFFFFF"/>
                </a:solidFill>
                <a:latin typeface="Arial" panose="020B0604020202020204" pitchFamily="34" charset="0"/>
              </a:rPr>
              <a:t>Project liv – luoda enemmän iloa pitkäaikaissairaiden lasten ja heidän perheidensä arkeen.</a:t>
            </a:r>
            <a:r>
              <a:rPr lang="en-US" sz="1600" dirty="0">
                <a:solidFill>
                  <a:srgbClr val="213A8F"/>
                </a:solidFill>
                <a:latin typeface="Arial" panose="020B0604020202020204" pitchFamily="34" charset="0"/>
              </a:rPr>
              <a:t>​</a:t>
            </a:r>
            <a:endParaRPr lang="en-US" sz="1600" dirty="0">
              <a:solidFill>
                <a:srgbClr val="213A8F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fi-FI" sz="1600" dirty="0">
                <a:solidFill>
                  <a:srgbClr val="FFFFFF"/>
                </a:solidFill>
                <a:latin typeface="Arial" panose="020B0604020202020204" pitchFamily="34" charset="0"/>
              </a:rPr>
              <a:t>Vapaaehtoiset sukka- ja pipolahjoitukset vastasyntyneille</a:t>
            </a:r>
            <a:endParaRPr lang="en-US" sz="1600" dirty="0">
              <a:solidFill>
                <a:srgbClr val="213A8F"/>
              </a:solidFill>
              <a:latin typeface="Segoe UI" panose="020B0502040204020203" pitchFamily="34" charset="0"/>
            </a:endParaRPr>
          </a:p>
          <a:p>
            <a:pPr lvl="0"/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dirty="0" err="1">
                <a:solidFill>
                  <a:schemeClr val="bg1"/>
                </a:solidFill>
              </a:rPr>
              <a:t>Prosessien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sujuvoittaminen</a:t>
            </a:r>
            <a:r>
              <a:rPr lang="en-US" sz="1400" dirty="0">
                <a:solidFill>
                  <a:schemeClr val="bg1"/>
                </a:solidFill>
              </a:rPr>
              <a:t> ja </a:t>
            </a:r>
            <a:r>
              <a:rPr lang="en-US" sz="1400" dirty="0" err="1">
                <a:solidFill>
                  <a:schemeClr val="bg1"/>
                </a:solidFill>
              </a:rPr>
              <a:t>selkiyttäminen</a:t>
            </a:r>
            <a:endParaRPr lang="en-US" sz="1400" dirty="0">
              <a:solidFill>
                <a:schemeClr val="bg1"/>
              </a:solidFill>
            </a:endParaRPr>
          </a:p>
          <a:p>
            <a:pPr lvl="0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30963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Sairaalapalvelut</a:t>
            </a:r>
            <a:r>
              <a:rPr lang="en-US" sz="1400" dirty="0"/>
              <a:t>, </a:t>
            </a:r>
            <a:r>
              <a:rPr lang="en-US" sz="1400" dirty="0" err="1"/>
              <a:t>hoito-osastot</a:t>
            </a:r>
            <a:r>
              <a:rPr lang="en-US" sz="1400" dirty="0"/>
              <a:t> 5-8.2024</a:t>
            </a:r>
            <a:endParaRPr lang="fi-FI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416676" y="2472744"/>
            <a:ext cx="45269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>
                <a:solidFill>
                  <a:srgbClr val="FFFFFF"/>
                </a:solidFill>
                <a:latin typeface="Arial" panose="020B0604020202020204" pitchFamily="34" charset="0"/>
              </a:rPr>
              <a:t>Roidu</a:t>
            </a:r>
            <a:r>
              <a:rPr lang="fi-FI" dirty="0">
                <a:solidFill>
                  <a:srgbClr val="FFFFFF"/>
                </a:solidFill>
                <a:latin typeface="Arial" panose="020B0604020202020204" pitchFamily="34" charset="0"/>
              </a:rPr>
              <a:t>, </a:t>
            </a:r>
            <a:r>
              <a:rPr lang="fi-FI" dirty="0" err="1">
                <a:solidFill>
                  <a:srgbClr val="FFFFFF"/>
                </a:solidFill>
                <a:latin typeface="Arial" panose="020B0604020202020204" pitchFamily="34" charset="0"/>
              </a:rPr>
              <a:t>haipro</a:t>
            </a:r>
            <a:r>
              <a:rPr lang="fi-FI" dirty="0">
                <a:solidFill>
                  <a:srgbClr val="FFFFFF"/>
                </a:solidFill>
                <a:latin typeface="Arial" panose="020B0604020202020204" pitchFamily="34" charset="0"/>
              </a:rPr>
              <a:t>, potilasasiavastaava, hoidonsuunnittelupuhelut, keskustelut kierrolla, keskustelut omaisten kanssa, suullinen palaute henkilöstölle.</a:t>
            </a:r>
            <a:r>
              <a:rPr lang="fi-FI" dirty="0">
                <a:solidFill>
                  <a:schemeClr val="bg2"/>
                </a:solidFill>
              </a:rPr>
              <a:t> </a:t>
            </a:r>
          </a:p>
          <a:p>
            <a:r>
              <a:rPr lang="fi-FI" dirty="0">
                <a:solidFill>
                  <a:schemeClr val="bg2"/>
                </a:solidFill>
              </a:rPr>
              <a:t>VVM, vanhemmat vahvasti mukana</a:t>
            </a:r>
          </a:p>
          <a:p>
            <a:r>
              <a:rPr lang="fi-FI" dirty="0">
                <a:solidFill>
                  <a:schemeClr val="bg2"/>
                </a:solidFill>
              </a:rPr>
              <a:t>Baby </a:t>
            </a:r>
            <a:r>
              <a:rPr lang="fi-FI" dirty="0" err="1">
                <a:solidFill>
                  <a:schemeClr val="bg2"/>
                </a:solidFill>
              </a:rPr>
              <a:t>friendly</a:t>
            </a:r>
            <a:r>
              <a:rPr lang="fi-FI" dirty="0">
                <a:solidFill>
                  <a:schemeClr val="bg2"/>
                </a:solidFill>
              </a:rPr>
              <a:t> periaate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00765" y="6044446"/>
            <a:ext cx="5056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i-FI" sz="1400" dirty="0">
                <a:solidFill>
                  <a:schemeClr val="bg1"/>
                </a:solidFill>
              </a:rPr>
              <a:t>Mahdollisuus ottaa yhteyttä Syöpäyhdistyksen vapaaehtoisen tukihenkilö osastoilta. Asiakasraadit </a:t>
            </a:r>
            <a:r>
              <a:rPr lang="fi-FI" sz="1400" dirty="0" err="1">
                <a:solidFill>
                  <a:schemeClr val="bg1"/>
                </a:solidFill>
              </a:rPr>
              <a:t>osallistetaan</a:t>
            </a:r>
            <a:r>
              <a:rPr lang="fi-FI" sz="1400" dirty="0">
                <a:solidFill>
                  <a:schemeClr val="bg1"/>
                </a:solidFill>
              </a:rPr>
              <a:t> palveluiden kehittämisessä ja </a:t>
            </a:r>
            <a:r>
              <a:rPr lang="fi-FI" sz="1400" dirty="0" err="1">
                <a:solidFill>
                  <a:schemeClr val="bg1"/>
                </a:solidFill>
              </a:rPr>
              <a:t>arvioimisesssa</a:t>
            </a:r>
            <a:r>
              <a:rPr lang="fi-FI" sz="1400" dirty="0">
                <a:solidFill>
                  <a:schemeClr val="bg1"/>
                </a:solidFill>
              </a:rPr>
              <a:t>.</a:t>
            </a:r>
            <a:endParaRPr lang="en-US" sz="1400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Henkilöstö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HENKILÖSTÖ</a:t>
            </a:r>
            <a:r>
              <a:rPr lang="fi-FI" b="1" baseline="0">
                <a:solidFill>
                  <a:schemeClr val="accent4"/>
                </a:solidFill>
              </a:rPr>
              <a:t>MÄÄRÄ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Budjetoidut vakanssit:</a:t>
            </a:r>
          </a:p>
          <a:p>
            <a:r>
              <a:rPr lang="fi-FI" sz="1400" dirty="0">
                <a:solidFill>
                  <a:schemeClr val="bg1"/>
                </a:solidFill>
              </a:rPr>
              <a:t>539,5 hoito-osastot yhteensä</a:t>
            </a:r>
          </a:p>
          <a:p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Täyttämättömät vakanssit: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31.8.2024: 7,8</a:t>
            </a:r>
            <a:endParaRPr lang="fi-FI" sz="1400" dirty="0">
              <a:solidFill>
                <a:schemeClr val="bg1"/>
              </a:solidFill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2" y="1404000"/>
            <a:ext cx="3419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TYÖTURVARLLISUUSILMOITUKSIA</a:t>
            </a:r>
            <a:r>
              <a:rPr lang="fi-FI" sz="1600" b="1" baseline="0">
                <a:solidFill>
                  <a:schemeClr val="accent4"/>
                </a:solidFill>
              </a:rPr>
              <a:t> HAIPRO-JÄRJESTELMÄN KAUTTA</a:t>
            </a:r>
            <a:endParaRPr lang="fi-FI" sz="1600" b="1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190569"/>
            <a:ext cx="3457332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aseline="0" dirty="0">
                <a:solidFill>
                  <a:schemeClr val="bg1"/>
                </a:solidFill>
              </a:rPr>
              <a:t>Tapaturmailmoitusten määrä:</a:t>
            </a:r>
          </a:p>
          <a:p>
            <a:r>
              <a:rPr lang="fi-FI" sz="1400" dirty="0">
                <a:solidFill>
                  <a:schemeClr val="bg1"/>
                </a:solidFill>
              </a:rPr>
              <a:t>81</a:t>
            </a:r>
            <a:endParaRPr lang="fi-FI" sz="1400" baseline="0" dirty="0">
              <a:solidFill>
                <a:schemeClr val="bg1"/>
              </a:solidFill>
              <a:cs typeface="Arial"/>
            </a:endParaRPr>
          </a:p>
          <a:p>
            <a:endParaRPr lang="fi-FI" sz="1400" baseline="0" dirty="0">
              <a:solidFill>
                <a:schemeClr val="bg1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Yleisimmät ilmoitustyypit: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1. </a:t>
            </a:r>
            <a:r>
              <a:rPr lang="fi-FI" sz="1400" dirty="0">
                <a:solidFill>
                  <a:schemeClr val="bg1"/>
                </a:solidFill>
                <a:latin typeface="Arial"/>
                <a:cs typeface="Arial"/>
              </a:rPr>
              <a:t>Uhka</a:t>
            </a:r>
            <a:r>
              <a:rPr lang="fi-FI" sz="1400" b="0" i="0" u="none" strike="noStrike" dirty="0">
                <a:solidFill>
                  <a:schemeClr val="bg1"/>
                </a:solidFill>
                <a:effectLst/>
                <a:latin typeface="Arial"/>
                <a:cs typeface="Arial"/>
              </a:rPr>
              <a:t> tai väkivalta</a:t>
            </a:r>
            <a:endParaRPr lang="fi-FI" sz="1400" dirty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2. Muu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3. Sisäilmaan liittyvä oire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5" y="1404000"/>
            <a:ext cx="403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LAKISÄÄTEISEN MITOITUKSEN TOTEUTUMINEN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Ei lakisääteistä mitoitusvaatimusta.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00" b="1">
                <a:solidFill>
                  <a:schemeClr val="accent4"/>
                </a:solidFill>
              </a:rPr>
              <a:t>KOKONAISMÄÄRÄ POISSAOLOPÄIVÄT/  SAIRASPOISSA-OLOPÄIVÄT</a:t>
            </a:r>
            <a:endParaRPr lang="fi-FI" sz="1300" b="1">
              <a:solidFill>
                <a:schemeClr val="accent4"/>
              </a:solidFill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F457D-A63A-424E-8EDF-9BB8126497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5105783"/>
            <a:ext cx="23051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bg1"/>
                </a:solidFill>
              </a:rPr>
              <a:t> </a:t>
            </a:r>
          </a:p>
          <a:p>
            <a:pPr algn="ctr"/>
            <a:endParaRPr lang="fi-FI" b="1" dirty="0">
              <a:solidFill>
                <a:schemeClr val="bg1"/>
              </a:solidFill>
            </a:endParaRPr>
          </a:p>
          <a:p>
            <a:pPr algn="ctr"/>
            <a:endParaRPr lang="fi-FI" b="1" dirty="0">
              <a:solidFill>
                <a:schemeClr val="bg1"/>
              </a:solidFill>
            </a:endParaRPr>
          </a:p>
          <a:p>
            <a:pPr algn="ctr"/>
            <a:r>
              <a:rPr lang="fi-FI" b="1" dirty="0">
                <a:solidFill>
                  <a:schemeClr val="bg1"/>
                </a:solidFill>
              </a:rPr>
              <a:t>25450,6 / 3694,6 päivää</a:t>
            </a:r>
            <a:endParaRPr lang="fi-FI" b="1" baseline="0" dirty="0">
              <a:solidFill>
                <a:schemeClr val="bg1"/>
              </a:solidFill>
            </a:endParaRPr>
          </a:p>
          <a:p>
            <a:pPr algn="ctr"/>
            <a:endParaRPr lang="fi-FI" b="1" dirty="0">
              <a:solidFill>
                <a:schemeClr val="bg1"/>
              </a:solidFill>
            </a:endParaRP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/>
          <p:nvPr/>
        </p:nvCxnSpPr>
        <p:spPr>
          <a:xfrm flipV="1">
            <a:off x="4877606" y="5275385"/>
            <a:ext cx="213140" cy="70756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90927" y="6098064"/>
            <a:ext cx="764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dirty="0">
                <a:solidFill>
                  <a:schemeClr val="bg1"/>
                </a:solidFill>
              </a:rPr>
              <a:t>10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cs typeface="Arial"/>
              </a:rPr>
              <a:t>STM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Vetoa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ja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pitoa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projekti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kahdella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vuodeosastolla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Työsuhdepyörä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endParaRPr lang="en-US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51781" y="41003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Sairaalapalvelut</a:t>
            </a:r>
            <a:r>
              <a:rPr lang="en-US" sz="1400" dirty="0"/>
              <a:t>, </a:t>
            </a:r>
            <a:r>
              <a:rPr lang="en-US" sz="1400" dirty="0" err="1"/>
              <a:t>hoito-osastot</a:t>
            </a:r>
            <a:r>
              <a:rPr lang="en-US" sz="1400" dirty="0"/>
              <a:t> 5-8.2024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003872876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2" ma:contentTypeDescription="Skapa ett nytt dokument." ma:contentTypeScope="" ma:versionID="d387338e53e1aedee59e41a64c703911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464cc6e21a495acff95e54cdb84f200f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7E03F3-0920-4DE6-B0CD-0E1D35F156BE}">
  <ds:schemaRefs>
    <ds:schemaRef ds:uri="http://purl.org/dc/terms/"/>
    <ds:schemaRef ds:uri="cbe4f0d9-fb0d-42e8-a680-6e558966cc0a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8662b06d-03b9-424a-ab70-bfab313b8d48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4AA945-38A2-4C79-9E49-80558235DA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70A45B-075D-427F-9A60-6DF74BCD2613}">
  <ds:schemaRefs>
    <ds:schemaRef ds:uri="8662b06d-03b9-424a-ab70-bfab313b8d48"/>
    <ds:schemaRef ds:uri="cbe4f0d9-fb0d-42e8-a680-6e558966cc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67</TotalTime>
  <Words>582</Words>
  <Application>Microsoft Office PowerPoint</Application>
  <PresentationFormat>Widescreen</PresentationFormat>
  <Paragraphs>207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OVHP_teema</vt:lpstr>
      <vt:lpstr>Omavalvonnan seurantatietojen raportointi</vt:lpstr>
      <vt:lpstr>Saatavuus</vt:lpstr>
      <vt:lpstr>Turvallisuus ja laatu</vt:lpstr>
      <vt:lpstr>PowerPoint Presentation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Ivars Birgitta</cp:lastModifiedBy>
  <cp:revision>38</cp:revision>
  <dcterms:created xsi:type="dcterms:W3CDTF">2023-11-14T05:41:58Z</dcterms:created>
  <dcterms:modified xsi:type="dcterms:W3CDTF">2024-10-02T06:19:10Z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