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10"/>
  </p:notesMasterIdLst>
  <p:handoutMasterIdLst>
    <p:handoutMasterId r:id="rId11"/>
  </p:handoutMasterIdLst>
  <p:sldIdLst>
    <p:sldId id="339" r:id="rId5"/>
    <p:sldId id="345" r:id="rId6"/>
    <p:sldId id="342" r:id="rId7"/>
    <p:sldId id="281" r:id="rId8"/>
    <p:sldId id="343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A46EDF-64E5-3B5E-314A-34867345F2F9}" v="169" dt="2025-01-27T07:14:15.0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rs Birgitta" userId="S::birgitta.ivars@ovph.fi::10614fc4-76b5-4e4a-9d3b-b1857b0f9423" providerId="AD" clId="Web-{0534D74A-65D8-B625-9981-C7FD2EFC47DF}"/>
    <pc:docChg chg="modSld">
      <pc:chgData name="Ivars Birgitta" userId="S::birgitta.ivars@ovph.fi::10614fc4-76b5-4e4a-9d3b-b1857b0f9423" providerId="AD" clId="Web-{0534D74A-65D8-B625-9981-C7FD2EFC47DF}" dt="2024-05-17T10:26:55.072" v="238" actId="20577"/>
      <pc:docMkLst>
        <pc:docMk/>
      </pc:docMkLst>
      <pc:sldChg chg="modSp">
        <pc:chgData name="Ivars Birgitta" userId="S::birgitta.ivars@ovph.fi::10614fc4-76b5-4e4a-9d3b-b1857b0f9423" providerId="AD" clId="Web-{0534D74A-65D8-B625-9981-C7FD2EFC47DF}" dt="2024-05-17T10:25:53.758" v="196" actId="20577"/>
        <pc:sldMkLst>
          <pc:docMk/>
          <pc:sldMk cId="2396323148" sldId="281"/>
        </pc:sldMkLst>
        <pc:spChg chg="mod">
          <ac:chgData name="Ivars Birgitta" userId="S::birgitta.ivars@ovph.fi::10614fc4-76b5-4e4a-9d3b-b1857b0f9423" providerId="AD" clId="Web-{0534D74A-65D8-B625-9981-C7FD2EFC47DF}" dt="2024-05-17T10:25:53.758" v="196" actId="20577"/>
          <ac:spMkLst>
            <pc:docMk/>
            <pc:sldMk cId="2396323148" sldId="281"/>
            <ac:spMk id="14" creationId="{00000000-0000-0000-0000-000000000000}"/>
          </ac:spMkLst>
        </pc:spChg>
      </pc:sldChg>
      <pc:sldChg chg="delSp modSp mod modClrScheme chgLayout">
        <pc:chgData name="Ivars Birgitta" userId="S::birgitta.ivars@ovph.fi::10614fc4-76b5-4e4a-9d3b-b1857b0f9423" providerId="AD" clId="Web-{0534D74A-65D8-B625-9981-C7FD2EFC47DF}" dt="2024-05-17T10:21:11.655" v="29"/>
        <pc:sldMkLst>
          <pc:docMk/>
          <pc:sldMk cId="2615282676" sldId="340"/>
        </pc:sldMkLst>
        <pc:spChg chg="mod ord">
          <ac:chgData name="Ivars Birgitta" userId="S::birgitta.ivars@ovph.fi::10614fc4-76b5-4e4a-9d3b-b1857b0f9423" providerId="AD" clId="Web-{0534D74A-65D8-B625-9981-C7FD2EFC47DF}" dt="2024-05-17T10:20:15.497" v="0"/>
          <ac:spMkLst>
            <pc:docMk/>
            <pc:sldMk cId="2615282676" sldId="340"/>
            <ac:spMk id="2" creationId="{CD81F1DC-4902-4D8A-B687-69EEBF6F364E}"/>
          </ac:spMkLst>
        </pc:spChg>
        <pc:spChg chg="del">
          <ac:chgData name="Ivars Birgitta" userId="S::birgitta.ivars@ovph.fi::10614fc4-76b5-4e4a-9d3b-b1857b0f9423" providerId="AD" clId="Web-{0534D74A-65D8-B625-9981-C7FD2EFC47DF}" dt="2024-05-17T10:20:46.404" v="26"/>
          <ac:spMkLst>
            <pc:docMk/>
            <pc:sldMk cId="2615282676" sldId="340"/>
            <ac:spMk id="3" creationId="{00000000-0000-0000-0000-000000000000}"/>
          </ac:spMkLst>
        </pc:spChg>
        <pc:spChg chg="del mod">
          <ac:chgData name="Ivars Birgitta" userId="S::birgitta.ivars@ovph.fi::10614fc4-76b5-4e4a-9d3b-b1857b0f9423" providerId="AD" clId="Web-{0534D74A-65D8-B625-9981-C7FD2EFC47DF}" dt="2024-05-17T10:21:11.655" v="29"/>
          <ac:spMkLst>
            <pc:docMk/>
            <pc:sldMk cId="2615282676" sldId="340"/>
            <ac:spMk id="4" creationId="{29CDDFF1-0593-4D14-8189-688B0DE869A9}"/>
          </ac:spMkLst>
        </pc:spChg>
        <pc:spChg chg="del mod">
          <ac:chgData name="Ivars Birgitta" userId="S::birgitta.ivars@ovph.fi::10614fc4-76b5-4e4a-9d3b-b1857b0f9423" providerId="AD" clId="Web-{0534D74A-65D8-B625-9981-C7FD2EFC47DF}" dt="2024-05-17T10:20:21.997" v="2"/>
          <ac:spMkLst>
            <pc:docMk/>
            <pc:sldMk cId="2615282676" sldId="340"/>
            <ac:spMk id="5" creationId="{00000000-0000-0000-0000-000000000000}"/>
          </ac:spMkLst>
        </pc:spChg>
        <pc:spChg chg="del mod">
          <ac:chgData name="Ivars Birgitta" userId="S::birgitta.ivars@ovph.fi::10614fc4-76b5-4e4a-9d3b-b1857b0f9423" providerId="AD" clId="Web-{0534D74A-65D8-B625-9981-C7FD2EFC47DF}" dt="2024-05-17T10:20:40.435" v="21"/>
          <ac:spMkLst>
            <pc:docMk/>
            <pc:sldMk cId="2615282676" sldId="340"/>
            <ac:spMk id="6" creationId="{00000000-0000-0000-0000-000000000000}"/>
          </ac:spMkLst>
        </pc:spChg>
        <pc:spChg chg="del mod">
          <ac:chgData name="Ivars Birgitta" userId="S::birgitta.ivars@ovph.fi::10614fc4-76b5-4e4a-9d3b-b1857b0f9423" providerId="AD" clId="Web-{0534D74A-65D8-B625-9981-C7FD2EFC47DF}" dt="2024-05-17T10:20:45.045" v="25"/>
          <ac:spMkLst>
            <pc:docMk/>
            <pc:sldMk cId="2615282676" sldId="340"/>
            <ac:spMk id="7" creationId="{FB578412-90D4-DB07-84CD-DC1D3795DFE4}"/>
          </ac:spMkLst>
        </pc:spChg>
        <pc:spChg chg="del mod">
          <ac:chgData name="Ivars Birgitta" userId="S::birgitta.ivars@ovph.fi::10614fc4-76b5-4e4a-9d3b-b1857b0f9423" providerId="AD" clId="Web-{0534D74A-65D8-B625-9981-C7FD2EFC47DF}" dt="2024-05-17T10:20:36.451" v="19"/>
          <ac:spMkLst>
            <pc:docMk/>
            <pc:sldMk cId="2615282676" sldId="340"/>
            <ac:spMk id="12" creationId="{8DE576D7-C5DB-4FFE-8114-22DD6769B7F6}"/>
          </ac:spMkLst>
        </pc:spChg>
      </pc:sldChg>
      <pc:sldChg chg="modSp">
        <pc:chgData name="Ivars Birgitta" userId="S::birgitta.ivars@ovph.fi::10614fc4-76b5-4e4a-9d3b-b1857b0f9423" providerId="AD" clId="Web-{0534D74A-65D8-B625-9981-C7FD2EFC47DF}" dt="2024-05-17T10:24:55.740" v="144" actId="20577"/>
        <pc:sldMkLst>
          <pc:docMk/>
          <pc:sldMk cId="2618910525" sldId="342"/>
        </pc:sldMkLst>
        <pc:spChg chg="mod">
          <ac:chgData name="Ivars Birgitta" userId="S::birgitta.ivars@ovph.fi::10614fc4-76b5-4e4a-9d3b-b1857b0f9423" providerId="AD" clId="Web-{0534D74A-65D8-B625-9981-C7FD2EFC47DF}" dt="2024-05-17T10:22:49.221" v="38" actId="20577"/>
          <ac:spMkLst>
            <pc:docMk/>
            <pc:sldMk cId="2618910525" sldId="342"/>
            <ac:spMk id="2" creationId="{1694AA5A-0782-9A4A-CE03-0DF1734ED110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2:56.596" v="43" actId="20577"/>
          <ac:spMkLst>
            <pc:docMk/>
            <pc:sldMk cId="2618910525" sldId="342"/>
            <ac:spMk id="3" creationId="{4B76FA4E-039B-32EB-8019-1F2698A8EC59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3:07.378" v="48" actId="20577"/>
          <ac:spMkLst>
            <pc:docMk/>
            <pc:sldMk cId="2618910525" sldId="342"/>
            <ac:spMk id="4" creationId="{CA44E5B5-9E32-8FEB-4087-138D2D8EB8E2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3:16.237" v="53" actId="20577"/>
          <ac:spMkLst>
            <pc:docMk/>
            <pc:sldMk cId="2618910525" sldId="342"/>
            <ac:spMk id="5" creationId="{98FFA9A3-69E4-AA0B-A887-6A61AE42F132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3:26.894" v="61" actId="20577"/>
          <ac:spMkLst>
            <pc:docMk/>
            <pc:sldMk cId="2618910525" sldId="342"/>
            <ac:spMk id="6" creationId="{20C0521F-798A-97BA-AB11-CBD04E9F6E67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3:31.785" v="70" actId="20577"/>
          <ac:spMkLst>
            <pc:docMk/>
            <pc:sldMk cId="2618910525" sldId="342"/>
            <ac:spMk id="7" creationId="{F197C203-020B-0324-3CC3-3D41D21A60EF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3:43.332" v="77" actId="20577"/>
          <ac:spMkLst>
            <pc:docMk/>
            <pc:sldMk cId="2618910525" sldId="342"/>
            <ac:spMk id="8" creationId="{52F674F2-0EE7-C368-AD80-506AECF76132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3:49.332" v="84" actId="20577"/>
          <ac:spMkLst>
            <pc:docMk/>
            <pc:sldMk cId="2618910525" sldId="342"/>
            <ac:spMk id="9" creationId="{C255BB55-60E3-4258-6256-EA028CE59617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4:55.740" v="144" actId="20577"/>
          <ac:spMkLst>
            <pc:docMk/>
            <pc:sldMk cId="2618910525" sldId="342"/>
            <ac:spMk id="11" creationId="{00000000-0000-0000-0000-000000000000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4:53.397" v="143" actId="20577"/>
          <ac:spMkLst>
            <pc:docMk/>
            <pc:sldMk cId="2618910525" sldId="342"/>
            <ac:spMk id="12" creationId="{00000000-0000-0000-0000-000000000000}"/>
          </ac:spMkLst>
        </pc:spChg>
      </pc:sldChg>
      <pc:sldChg chg="modSp">
        <pc:chgData name="Ivars Birgitta" userId="S::birgitta.ivars@ovph.fi::10614fc4-76b5-4e4a-9d3b-b1857b0f9423" providerId="AD" clId="Web-{0534D74A-65D8-B625-9981-C7FD2EFC47DF}" dt="2024-05-17T10:26:55.072" v="238" actId="20577"/>
        <pc:sldMkLst>
          <pc:docMk/>
          <pc:sldMk cId="3905055879" sldId="343"/>
        </pc:sldMkLst>
        <pc:spChg chg="mod">
          <ac:chgData name="Ivars Birgitta" userId="S::birgitta.ivars@ovph.fi::10614fc4-76b5-4e4a-9d3b-b1857b0f9423" providerId="AD" clId="Web-{0534D74A-65D8-B625-9981-C7FD2EFC47DF}" dt="2024-05-17T10:26:55.072" v="238" actId="20577"/>
          <ac:spMkLst>
            <pc:docMk/>
            <pc:sldMk cId="3905055879" sldId="343"/>
            <ac:spMk id="4" creationId="{00000000-0000-0000-0000-000000000000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6:49.916" v="237" actId="20577"/>
          <ac:spMkLst>
            <pc:docMk/>
            <pc:sldMk cId="3905055879" sldId="343"/>
            <ac:spMk id="9" creationId="{356F457D-A63A-424E-8EDF-9BB812649737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6:17.352" v="205" actId="20577"/>
          <ac:spMkLst>
            <pc:docMk/>
            <pc:sldMk cId="3905055879" sldId="343"/>
            <ac:spMk id="10" creationId="{E3138587-41C6-4D3C-902C-720B191A9174}"/>
          </ac:spMkLst>
        </pc:spChg>
        <pc:spChg chg="mod">
          <ac:chgData name="Ivars Birgitta" userId="S::birgitta.ivars@ovph.fi::10614fc4-76b5-4e4a-9d3b-b1857b0f9423" providerId="AD" clId="Web-{0534D74A-65D8-B625-9981-C7FD2EFC47DF}" dt="2024-05-17T10:26:41.681" v="227" actId="20577"/>
          <ac:spMkLst>
            <pc:docMk/>
            <pc:sldMk cId="3905055879" sldId="343"/>
            <ac:spMk id="11" creationId="{21899D8F-F29C-4A8D-23F8-AFF4AA5C4F45}"/>
          </ac:spMkLst>
        </pc:spChg>
      </pc:sldChg>
      <pc:sldChg chg="modSp">
        <pc:chgData name="Ivars Birgitta" userId="S::birgitta.ivars@ovph.fi::10614fc4-76b5-4e4a-9d3b-b1857b0f9423" providerId="AD" clId="Web-{0534D74A-65D8-B625-9981-C7FD2EFC47DF}" dt="2024-05-17T10:21:13.999" v="30" actId="20577"/>
        <pc:sldMkLst>
          <pc:docMk/>
          <pc:sldMk cId="1370770766" sldId="344"/>
        </pc:sldMkLst>
        <pc:spChg chg="mod">
          <ac:chgData name="Ivars Birgitta" userId="S::birgitta.ivars@ovph.fi::10614fc4-76b5-4e4a-9d3b-b1857b0f9423" providerId="AD" clId="Web-{0534D74A-65D8-B625-9981-C7FD2EFC47DF}" dt="2024-05-17T10:21:13.999" v="30" actId="20577"/>
          <ac:spMkLst>
            <pc:docMk/>
            <pc:sldMk cId="1370770766" sldId="344"/>
            <ac:spMk id="10" creationId="{00000000-0000-0000-0000-000000000000}"/>
          </ac:spMkLst>
        </pc:spChg>
      </pc:sldChg>
    </pc:docChg>
  </pc:docChgLst>
  <pc:docChgLst>
    <pc:chgData name="Ivars Birgitta" userId="S::birgitta.ivars@ovph.fi::10614fc4-76b5-4e4a-9d3b-b1857b0f9423" providerId="AD" clId="Web-{5BC75DED-E773-9AEB-3381-90D53FE84487}"/>
    <pc:docChg chg="modSld">
      <pc:chgData name="Ivars Birgitta" userId="S::birgitta.ivars@ovph.fi::10614fc4-76b5-4e4a-9d3b-b1857b0f9423" providerId="AD" clId="Web-{5BC75DED-E773-9AEB-3381-90D53FE84487}" dt="2024-09-24T09:10:07.922" v="7"/>
      <pc:docMkLst>
        <pc:docMk/>
      </pc:docMkLst>
      <pc:sldChg chg="addSp delSp modSp">
        <pc:chgData name="Ivars Birgitta" userId="S::birgitta.ivars@ovph.fi::10614fc4-76b5-4e4a-9d3b-b1857b0f9423" providerId="AD" clId="Web-{5BC75DED-E773-9AEB-3381-90D53FE84487}" dt="2024-09-24T09:10:07.922" v="7"/>
        <pc:sldMkLst>
          <pc:docMk/>
          <pc:sldMk cId="2758663771" sldId="345"/>
        </pc:sldMkLst>
        <pc:spChg chg="add del mod">
          <ac:chgData name="Ivars Birgitta" userId="S::birgitta.ivars@ovph.fi::10614fc4-76b5-4e4a-9d3b-b1857b0f9423" providerId="AD" clId="Web-{5BC75DED-E773-9AEB-3381-90D53FE84487}" dt="2024-09-24T09:09:55.500" v="3"/>
          <ac:spMkLst>
            <pc:docMk/>
            <pc:sldMk cId="2758663771" sldId="345"/>
            <ac:spMk id="10" creationId="{A26945D3-4957-9FEA-5C71-8A7F7EBBC416}"/>
          </ac:spMkLst>
        </pc:spChg>
        <pc:spChg chg="add del mod">
          <ac:chgData name="Ivars Birgitta" userId="S::birgitta.ivars@ovph.fi::10614fc4-76b5-4e4a-9d3b-b1857b0f9423" providerId="AD" clId="Web-{5BC75DED-E773-9AEB-3381-90D53FE84487}" dt="2024-09-24T09:10:07.922" v="7"/>
          <ac:spMkLst>
            <pc:docMk/>
            <pc:sldMk cId="2758663771" sldId="345"/>
            <ac:spMk id="20" creationId="{29E8A0E8-E70E-A4B9-6E46-216C9F26358A}"/>
          </ac:spMkLst>
        </pc:spChg>
      </pc:sldChg>
    </pc:docChg>
  </pc:docChgLst>
  <pc:docChgLst>
    <pc:chgData name="Ivars Birgitta" userId="S::birgitta.ivars@ovph.fi::10614fc4-76b5-4e4a-9d3b-b1857b0f9423" providerId="AD" clId="Web-{00D0A3B2-D60E-38E0-8956-630CEDEEF139}"/>
    <pc:docChg chg="delSld modSld">
      <pc:chgData name="Ivars Birgitta" userId="S::birgitta.ivars@ovph.fi::10614fc4-76b5-4e4a-9d3b-b1857b0f9423" providerId="AD" clId="Web-{00D0A3B2-D60E-38E0-8956-630CEDEEF139}" dt="2024-04-12T06:19:24.285" v="76" actId="20577"/>
      <pc:docMkLst>
        <pc:docMk/>
      </pc:docMkLst>
      <pc:sldChg chg="modSp">
        <pc:chgData name="Ivars Birgitta" userId="S::birgitta.ivars@ovph.fi::10614fc4-76b5-4e4a-9d3b-b1857b0f9423" providerId="AD" clId="Web-{00D0A3B2-D60E-38E0-8956-630CEDEEF139}" dt="2024-04-12T06:19:24.285" v="76" actId="20577"/>
        <pc:sldMkLst>
          <pc:docMk/>
          <pc:sldMk cId="272733054" sldId="273"/>
        </pc:sldMkLst>
        <pc:spChg chg="mod">
          <ac:chgData name="Ivars Birgitta" userId="S::birgitta.ivars@ovph.fi::10614fc4-76b5-4e4a-9d3b-b1857b0f9423" providerId="AD" clId="Web-{00D0A3B2-D60E-38E0-8956-630CEDEEF139}" dt="2024-04-12T06:19:24.285" v="76" actId="20577"/>
          <ac:spMkLst>
            <pc:docMk/>
            <pc:sldMk cId="272733054" sldId="273"/>
            <ac:spMk id="16" creationId="{04108C14-3F8F-405D-913F-76EA08CF95C5}"/>
          </ac:spMkLst>
        </pc:spChg>
        <pc:spChg chg="mod">
          <ac:chgData name="Ivars Birgitta" userId="S::birgitta.ivars@ovph.fi::10614fc4-76b5-4e4a-9d3b-b1857b0f9423" providerId="AD" clId="Web-{00D0A3B2-D60E-38E0-8956-630CEDEEF139}" dt="2024-04-12T06:19:16.957" v="72" actId="20577"/>
          <ac:spMkLst>
            <pc:docMk/>
            <pc:sldMk cId="272733054" sldId="273"/>
            <ac:spMk id="17" creationId="{48732BD0-FF98-459F-9A88-807176C5ECCD}"/>
          </ac:spMkLst>
        </pc:spChg>
      </pc:sldChg>
      <pc:sldChg chg="del">
        <pc:chgData name="Ivars Birgitta" userId="S::birgitta.ivars@ovph.fi::10614fc4-76b5-4e4a-9d3b-b1857b0f9423" providerId="AD" clId="Web-{00D0A3B2-D60E-38E0-8956-630CEDEEF139}" dt="2024-04-12T06:18:20.487" v="62"/>
        <pc:sldMkLst>
          <pc:docMk/>
          <pc:sldMk cId="2885858284" sldId="333"/>
        </pc:sldMkLst>
      </pc:sldChg>
      <pc:sldChg chg="modSp del">
        <pc:chgData name="Ivars Birgitta" userId="S::birgitta.ivars@ovph.fi::10614fc4-76b5-4e4a-9d3b-b1857b0f9423" providerId="AD" clId="Web-{00D0A3B2-D60E-38E0-8956-630CEDEEF139}" dt="2024-04-12T06:16:56.408" v="61"/>
        <pc:sldMkLst>
          <pc:docMk/>
          <pc:sldMk cId="3582238372" sldId="340"/>
        </pc:sldMkLst>
        <pc:spChg chg="mod">
          <ac:chgData name="Ivars Birgitta" userId="S::birgitta.ivars@ovph.fi::10614fc4-76b5-4e4a-9d3b-b1857b0f9423" providerId="AD" clId="Web-{00D0A3B2-D60E-38E0-8956-630CEDEEF139}" dt="2024-04-12T06:16:17.954" v="60" actId="20577"/>
          <ac:spMkLst>
            <pc:docMk/>
            <pc:sldMk cId="3582238372" sldId="340"/>
            <ac:spMk id="7" creationId="{FB578412-90D4-DB07-84CD-DC1D3795DFE4}"/>
          </ac:spMkLst>
        </pc:spChg>
        <pc:spChg chg="mod">
          <ac:chgData name="Ivars Birgitta" userId="S::birgitta.ivars@ovph.fi::10614fc4-76b5-4e4a-9d3b-b1857b0f9423" providerId="AD" clId="Web-{00D0A3B2-D60E-38E0-8956-630CEDEEF139}" dt="2024-04-12T06:10:05.354" v="25" actId="20577"/>
          <ac:spMkLst>
            <pc:docMk/>
            <pc:sldMk cId="3582238372" sldId="340"/>
            <ac:spMk id="9" creationId="{F020E932-5B47-443F-9A0A-55A47493ED31}"/>
          </ac:spMkLst>
        </pc:spChg>
      </pc:sldChg>
    </pc:docChg>
  </pc:docChgLst>
  <pc:docChgLst>
    <pc:chgData name="Ivars Birgitta" userId="S::birgitta.ivars@ovph.fi::10614fc4-76b5-4e4a-9d3b-b1857b0f9423" providerId="AD" clId="Web-{34BCD0E0-5CEF-9D2E-6D97-1231FBBCCB03}"/>
    <pc:docChg chg="modSld">
      <pc:chgData name="Ivars Birgitta" userId="S::birgitta.ivars@ovph.fi::10614fc4-76b5-4e4a-9d3b-b1857b0f9423" providerId="AD" clId="Web-{34BCD0E0-5CEF-9D2E-6D97-1231FBBCCB03}" dt="2024-09-18T11:30:30.907" v="3" actId="20577"/>
      <pc:docMkLst>
        <pc:docMk/>
      </pc:docMkLst>
      <pc:sldChg chg="modSp">
        <pc:chgData name="Ivars Birgitta" userId="S::birgitta.ivars@ovph.fi::10614fc4-76b5-4e4a-9d3b-b1857b0f9423" providerId="AD" clId="Web-{34BCD0E0-5CEF-9D2E-6D97-1231FBBCCB03}" dt="2024-09-18T11:30:30.907" v="3" actId="20577"/>
        <pc:sldMkLst>
          <pc:docMk/>
          <pc:sldMk cId="2618910525" sldId="342"/>
        </pc:sldMkLst>
        <pc:spChg chg="mod">
          <ac:chgData name="Ivars Birgitta" userId="S::birgitta.ivars@ovph.fi::10614fc4-76b5-4e4a-9d3b-b1857b0f9423" providerId="AD" clId="Web-{34BCD0E0-5CEF-9D2E-6D97-1231FBBCCB03}" dt="2024-09-18T11:30:30.907" v="3" actId="20577"/>
          <ac:spMkLst>
            <pc:docMk/>
            <pc:sldMk cId="2618910525" sldId="342"/>
            <ac:spMk id="48" creationId="{7EB1D047-C9CB-4437-88D9-F93983DDD57D}"/>
          </ac:spMkLst>
        </pc:spChg>
      </pc:sldChg>
    </pc:docChg>
  </pc:docChgLst>
  <pc:docChgLst>
    <pc:chgData name="Ivars Birgitta" userId="S::birgitta.ivars@ovph.fi::10614fc4-76b5-4e4a-9d3b-b1857b0f9423" providerId="AD" clId="Web-{B8A46EDF-64E5-3B5E-314A-34867345F2F9}"/>
    <pc:docChg chg="modSld">
      <pc:chgData name="Ivars Birgitta" userId="S::birgitta.ivars@ovph.fi::10614fc4-76b5-4e4a-9d3b-b1857b0f9423" providerId="AD" clId="Web-{B8A46EDF-64E5-3B5E-314A-34867345F2F9}" dt="2025-01-27T07:14:15.064" v="85" actId="20577"/>
      <pc:docMkLst>
        <pc:docMk/>
      </pc:docMkLst>
      <pc:sldChg chg="modSp">
        <pc:chgData name="Ivars Birgitta" userId="S::birgitta.ivars@ovph.fi::10614fc4-76b5-4e4a-9d3b-b1857b0f9423" providerId="AD" clId="Web-{B8A46EDF-64E5-3B5E-314A-34867345F2F9}" dt="2025-01-27T07:11:53.921" v="81" actId="20577"/>
        <pc:sldMkLst>
          <pc:docMk/>
          <pc:sldMk cId="2618910525" sldId="342"/>
        </pc:sldMkLst>
        <pc:spChg chg="mod">
          <ac:chgData name="Ivars Birgitta" userId="S::birgitta.ivars@ovph.fi::10614fc4-76b5-4e4a-9d3b-b1857b0f9423" providerId="AD" clId="Web-{B8A46EDF-64E5-3B5E-314A-34867345F2F9}" dt="2025-01-27T07:11:47.968" v="80" actId="20577"/>
          <ac:spMkLst>
            <pc:docMk/>
            <pc:sldMk cId="2618910525" sldId="342"/>
            <ac:spMk id="19" creationId="{BEAE0A6B-C7F7-F658-EA55-2223FF8EBE71}"/>
          </ac:spMkLst>
        </pc:spChg>
        <pc:spChg chg="mod">
          <ac:chgData name="Ivars Birgitta" userId="S::birgitta.ivars@ovph.fi::10614fc4-76b5-4e4a-9d3b-b1857b0f9423" providerId="AD" clId="Web-{B8A46EDF-64E5-3B5E-314A-34867345F2F9}" dt="2025-01-27T07:11:53.921" v="81" actId="20577"/>
          <ac:spMkLst>
            <pc:docMk/>
            <pc:sldMk cId="2618910525" sldId="342"/>
            <ac:spMk id="20" creationId="{734FE6BD-ABF8-8AF0-1662-54380F593258}"/>
          </ac:spMkLst>
        </pc:spChg>
      </pc:sldChg>
      <pc:sldChg chg="modSp">
        <pc:chgData name="Ivars Birgitta" userId="S::birgitta.ivars@ovph.fi::10614fc4-76b5-4e4a-9d3b-b1857b0f9423" providerId="AD" clId="Web-{B8A46EDF-64E5-3B5E-314A-34867345F2F9}" dt="2025-01-27T07:14:15.064" v="85" actId="20577"/>
        <pc:sldMkLst>
          <pc:docMk/>
          <pc:sldMk cId="3905055879" sldId="343"/>
        </pc:sldMkLst>
        <pc:spChg chg="mod">
          <ac:chgData name="Ivars Birgitta" userId="S::birgitta.ivars@ovph.fi::10614fc4-76b5-4e4a-9d3b-b1857b0f9423" providerId="AD" clId="Web-{B8A46EDF-64E5-3B5E-314A-34867345F2F9}" dt="2025-01-27T07:14:15.064" v="85" actId="20577"/>
          <ac:spMkLst>
            <pc:docMk/>
            <pc:sldMk cId="3905055879" sldId="343"/>
            <ac:spMk id="9" creationId="{356F457D-A63A-424E-8EDF-9BB812649737}"/>
          </ac:spMkLst>
        </pc:spChg>
      </pc:sldChg>
      <pc:sldChg chg="modSp">
        <pc:chgData name="Ivars Birgitta" userId="S::birgitta.ivars@ovph.fi::10614fc4-76b5-4e4a-9d3b-b1857b0f9423" providerId="AD" clId="Web-{B8A46EDF-64E5-3B5E-314A-34867345F2F9}" dt="2025-01-27T07:11:30.046" v="79" actId="20577"/>
        <pc:sldMkLst>
          <pc:docMk/>
          <pc:sldMk cId="2758663771" sldId="345"/>
        </pc:sldMkLst>
        <pc:spChg chg="mod">
          <ac:chgData name="Ivars Birgitta" userId="S::birgitta.ivars@ovph.fi::10614fc4-76b5-4e4a-9d3b-b1857b0f9423" providerId="AD" clId="Web-{B8A46EDF-64E5-3B5E-314A-34867345F2F9}" dt="2025-01-27T07:11:30.046" v="79" actId="20577"/>
          <ac:spMkLst>
            <pc:docMk/>
            <pc:sldMk cId="2758663771" sldId="345"/>
            <ac:spMk id="11" creationId="{00000000-0000-0000-0000-000000000000}"/>
          </ac:spMkLst>
        </pc:spChg>
        <pc:spChg chg="mod">
          <ac:chgData name="Ivars Birgitta" userId="S::birgitta.ivars@ovph.fi::10614fc4-76b5-4e4a-9d3b-b1857b0f9423" providerId="AD" clId="Web-{B8A46EDF-64E5-3B5E-314A-34867345F2F9}" dt="2025-01-27T07:10:47.530" v="1" actId="20577"/>
          <ac:spMkLst>
            <pc:docMk/>
            <pc:sldMk cId="2758663771" sldId="345"/>
            <ac:spMk id="15" creationId="{4EB88840-D611-4EDE-B010-D3B120C249BA}"/>
          </ac:spMkLst>
        </pc:spChg>
      </pc:sldChg>
    </pc:docChg>
  </pc:docChgLst>
  <pc:docChgLst>
    <pc:chgData name="Ivars Birgitta" userId="S::birgitta.ivars@ovph.fi::10614fc4-76b5-4e4a-9d3b-b1857b0f9423" providerId="AD" clId="Web-{8116C154-DDC4-6DC7-E905-F023E7D9EDDF}"/>
    <pc:docChg chg="addSld modSld">
      <pc:chgData name="Ivars Birgitta" userId="S::birgitta.ivars@ovph.fi::10614fc4-76b5-4e4a-9d3b-b1857b0f9423" providerId="AD" clId="Web-{8116C154-DDC4-6DC7-E905-F023E7D9EDDF}" dt="2024-04-19T09:38:18.922" v="261" actId="1076"/>
      <pc:docMkLst>
        <pc:docMk/>
      </pc:docMkLst>
      <pc:sldChg chg="modSp">
        <pc:chgData name="Ivars Birgitta" userId="S::birgitta.ivars@ovph.fi::10614fc4-76b5-4e4a-9d3b-b1857b0f9423" providerId="AD" clId="Web-{8116C154-DDC4-6DC7-E905-F023E7D9EDDF}" dt="2024-04-19T09:31:12.345" v="96" actId="20577"/>
        <pc:sldMkLst>
          <pc:docMk/>
          <pc:sldMk cId="1257341781" sldId="256"/>
        </pc:sldMkLst>
        <pc:spChg chg="mod">
          <ac:chgData name="Ivars Birgitta" userId="S::birgitta.ivars@ovph.fi::10614fc4-76b5-4e4a-9d3b-b1857b0f9423" providerId="AD" clId="Web-{8116C154-DDC4-6DC7-E905-F023E7D9EDDF}" dt="2024-04-19T09:28:53.825" v="19" actId="20577"/>
          <ac:spMkLst>
            <pc:docMk/>
            <pc:sldMk cId="1257341781" sldId="256"/>
            <ac:spMk id="2" creationId="{1C54E7A8-5072-420C-8029-2B2F9E87BE12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0:12.328" v="67" actId="20577"/>
          <ac:spMkLst>
            <pc:docMk/>
            <pc:sldMk cId="1257341781" sldId="256"/>
            <ac:spMk id="3" creationId="{CE2751FD-BF62-47E2-835B-FEDE70EA777A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1:12.345" v="96" actId="20577"/>
          <ac:spMkLst>
            <pc:docMk/>
            <pc:sldMk cId="1257341781" sldId="256"/>
            <ac:spMk id="5" creationId="{00000000-0000-0000-0000-000000000000}"/>
          </ac:spMkLst>
        </pc:spChg>
      </pc:sldChg>
      <pc:sldChg chg="modSp">
        <pc:chgData name="Ivars Birgitta" userId="S::birgitta.ivars@ovph.fi::10614fc4-76b5-4e4a-9d3b-b1857b0f9423" providerId="AD" clId="Web-{8116C154-DDC4-6DC7-E905-F023E7D9EDDF}" dt="2024-04-19T09:38:18.922" v="261" actId="1076"/>
        <pc:sldMkLst>
          <pc:docMk/>
          <pc:sldMk cId="272733054" sldId="273"/>
        </pc:sldMkLst>
        <pc:spChg chg="mod">
          <ac:chgData name="Ivars Birgitta" userId="S::birgitta.ivars@ovph.fi::10614fc4-76b5-4e4a-9d3b-b1857b0f9423" providerId="AD" clId="Web-{8116C154-DDC4-6DC7-E905-F023E7D9EDDF}" dt="2024-04-19T09:38:05.078" v="260" actId="20577"/>
          <ac:spMkLst>
            <pc:docMk/>
            <pc:sldMk cId="272733054" sldId="273"/>
            <ac:spMk id="2" creationId="{00000000-0000-0000-0000-000000000000}"/>
          </ac:spMkLst>
        </pc:spChg>
        <pc:graphicFrameChg chg="mod">
          <ac:chgData name="Ivars Birgitta" userId="S::birgitta.ivars@ovph.fi::10614fc4-76b5-4e4a-9d3b-b1857b0f9423" providerId="AD" clId="Web-{8116C154-DDC4-6DC7-E905-F023E7D9EDDF}" dt="2024-04-19T09:38:18.922" v="261" actId="1076"/>
          <ac:graphicFrameMkLst>
            <pc:docMk/>
            <pc:sldMk cId="272733054" sldId="273"/>
            <ac:graphicFrameMk id="19" creationId="{6D319664-73EA-46A1-90D9-AAFC2F92EFA6}"/>
          </ac:graphicFrameMkLst>
        </pc:graphicFrameChg>
      </pc:sldChg>
      <pc:sldChg chg="addSp delSp modSp">
        <pc:chgData name="Ivars Birgitta" userId="S::birgitta.ivars@ovph.fi::10614fc4-76b5-4e4a-9d3b-b1857b0f9423" providerId="AD" clId="Web-{8116C154-DDC4-6DC7-E905-F023E7D9EDDF}" dt="2024-04-19T09:37:25.014" v="230" actId="20577"/>
        <pc:sldMkLst>
          <pc:docMk/>
          <pc:sldMk cId="3314150173" sldId="338"/>
        </pc:sldMkLst>
        <pc:spChg chg="mod">
          <ac:chgData name="Ivars Birgitta" userId="S::birgitta.ivars@ovph.fi::10614fc4-76b5-4e4a-9d3b-b1857b0f9423" providerId="AD" clId="Web-{8116C154-DDC4-6DC7-E905-F023E7D9EDDF}" dt="2024-04-19T09:31:43.862" v="126" actId="20577"/>
          <ac:spMkLst>
            <pc:docMk/>
            <pc:sldMk cId="3314150173" sldId="338"/>
            <ac:spMk id="2" creationId="{CD81F1DC-4902-4D8A-B687-69EEBF6F364E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2:47.130" v="163" actId="20577"/>
          <ac:spMkLst>
            <pc:docMk/>
            <pc:sldMk cId="3314150173" sldId="338"/>
            <ac:spMk id="4" creationId="{29CDDFF1-0593-4D14-8189-688B0DE869A9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7:25.014" v="230" actId="20577"/>
          <ac:spMkLst>
            <pc:docMk/>
            <pc:sldMk cId="3314150173" sldId="338"/>
            <ac:spMk id="7" creationId="{FB578412-90D4-DB07-84CD-DC1D3795DFE4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6:35.153" v="215" actId="20577"/>
          <ac:spMkLst>
            <pc:docMk/>
            <pc:sldMk cId="3314150173" sldId="338"/>
            <ac:spMk id="9" creationId="{F020E932-5B47-443F-9A0A-55A47493ED31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6:10.261" v="191" actId="20577"/>
          <ac:spMkLst>
            <pc:docMk/>
            <pc:sldMk cId="3314150173" sldId="338"/>
            <ac:spMk id="12" creationId="{8DE576D7-C5DB-4FFE-8114-22DD6769B7F6}"/>
          </ac:spMkLst>
        </pc:spChg>
        <pc:graphicFrameChg chg="add del mod">
          <ac:chgData name="Ivars Birgitta" userId="S::birgitta.ivars@ovph.fi::10614fc4-76b5-4e4a-9d3b-b1857b0f9423" providerId="AD" clId="Web-{8116C154-DDC4-6DC7-E905-F023E7D9EDDF}" dt="2024-04-19T09:36:48.216" v="217"/>
          <ac:graphicFrameMkLst>
            <pc:docMk/>
            <pc:sldMk cId="3314150173" sldId="338"/>
            <ac:graphicFrameMk id="3" creationId="{28AB08FD-E4CE-4E93-9A5E-44D9219E4891}"/>
          </ac:graphicFrameMkLst>
        </pc:graphicFrameChg>
      </pc:sldChg>
      <pc:sldChg chg="add replId">
        <pc:chgData name="Ivars Birgitta" userId="S::birgitta.ivars@ovph.fi::10614fc4-76b5-4e4a-9d3b-b1857b0f9423" providerId="AD" clId="Web-{8116C154-DDC4-6DC7-E905-F023E7D9EDDF}" dt="2024-04-19T09:27:59.011" v="0"/>
        <pc:sldMkLst>
          <pc:docMk/>
          <pc:sldMk cId="252900950" sldId="339"/>
        </pc:sldMkLst>
      </pc:sldChg>
      <pc:sldChg chg="add replId">
        <pc:chgData name="Ivars Birgitta" userId="S::birgitta.ivars@ovph.fi::10614fc4-76b5-4e4a-9d3b-b1857b0f9423" providerId="AD" clId="Web-{8116C154-DDC4-6DC7-E905-F023E7D9EDDF}" dt="2024-04-19T09:31:16.799" v="97"/>
        <pc:sldMkLst>
          <pc:docMk/>
          <pc:sldMk cId="2615282676" sldId="340"/>
        </pc:sldMkLst>
      </pc:sldChg>
      <pc:sldChg chg="add replId">
        <pc:chgData name="Ivars Birgitta" userId="S::birgitta.ivars@ovph.fi::10614fc4-76b5-4e4a-9d3b-b1857b0f9423" providerId="AD" clId="Web-{8116C154-DDC4-6DC7-E905-F023E7D9EDDF}" dt="2024-04-19T09:37:38.952" v="231"/>
        <pc:sldMkLst>
          <pc:docMk/>
          <pc:sldMk cId="4074101737" sldId="341"/>
        </pc:sldMkLst>
      </pc:sldChg>
    </pc:docChg>
  </pc:docChgLst>
  <pc:docChgLst>
    <pc:chgData name="Granö Anna" userId="a50b3b0e-1daf-4c22-886c-a5e083b43703" providerId="ADAL" clId="{94DAD226-E074-416B-8F7C-920972AEC5D9}"/>
    <pc:docChg chg="undo custSel addSld delSld modSld modMainMaster">
      <pc:chgData name="Granö Anna" userId="a50b3b0e-1daf-4c22-886c-a5e083b43703" providerId="ADAL" clId="{94DAD226-E074-416B-8F7C-920972AEC5D9}" dt="2024-05-20T07:26:32.413" v="510"/>
      <pc:docMkLst>
        <pc:docMk/>
      </pc:docMkLst>
      <pc:sldChg chg="addSp delSp modSp add del mod">
        <pc:chgData name="Granö Anna" userId="a50b3b0e-1daf-4c22-886c-a5e083b43703" providerId="ADAL" clId="{94DAD226-E074-416B-8F7C-920972AEC5D9}" dt="2024-05-20T07:26:32.413" v="510"/>
        <pc:sldMkLst>
          <pc:docMk/>
          <pc:sldMk cId="2618910525" sldId="342"/>
        </pc:sldMkLst>
        <pc:spChg chg="del mod">
          <ac:chgData name="Granö Anna" userId="a50b3b0e-1daf-4c22-886c-a5e083b43703" providerId="ADAL" clId="{94DAD226-E074-416B-8F7C-920972AEC5D9}" dt="2024-05-20T07:17:05.064" v="412" actId="478"/>
          <ac:spMkLst>
            <pc:docMk/>
            <pc:sldMk cId="2618910525" sldId="342"/>
            <ac:spMk id="2" creationId="{1694AA5A-0782-9A4A-CE03-0DF1734ED110}"/>
          </ac:spMkLst>
        </pc:spChg>
        <pc:spChg chg="del mod">
          <ac:chgData name="Granö Anna" userId="a50b3b0e-1daf-4c22-886c-a5e083b43703" providerId="ADAL" clId="{94DAD226-E074-416B-8F7C-920972AEC5D9}" dt="2024-05-20T07:16:40.839" v="403" actId="478"/>
          <ac:spMkLst>
            <pc:docMk/>
            <pc:sldMk cId="2618910525" sldId="342"/>
            <ac:spMk id="3" creationId="{4B76FA4E-039B-32EB-8019-1F2698A8EC59}"/>
          </ac:spMkLst>
        </pc:spChg>
        <pc:spChg chg="del mod">
          <ac:chgData name="Granö Anna" userId="a50b3b0e-1daf-4c22-886c-a5e083b43703" providerId="ADAL" clId="{94DAD226-E074-416B-8F7C-920972AEC5D9}" dt="2024-05-20T07:17:17.680" v="420" actId="478"/>
          <ac:spMkLst>
            <pc:docMk/>
            <pc:sldMk cId="2618910525" sldId="342"/>
            <ac:spMk id="4" creationId="{CA44E5B5-9E32-8FEB-4087-138D2D8EB8E2}"/>
          </ac:spMkLst>
        </pc:spChg>
        <pc:spChg chg="del mod">
          <ac:chgData name="Granö Anna" userId="a50b3b0e-1daf-4c22-886c-a5e083b43703" providerId="ADAL" clId="{94DAD226-E074-416B-8F7C-920972AEC5D9}" dt="2024-05-20T07:17:28.105" v="426" actId="478"/>
          <ac:spMkLst>
            <pc:docMk/>
            <pc:sldMk cId="2618910525" sldId="342"/>
            <ac:spMk id="5" creationId="{98FFA9A3-69E4-AA0B-A887-6A61AE42F132}"/>
          </ac:spMkLst>
        </pc:spChg>
        <pc:spChg chg="del mod">
          <ac:chgData name="Granö Anna" userId="a50b3b0e-1daf-4c22-886c-a5e083b43703" providerId="ADAL" clId="{94DAD226-E074-416B-8F7C-920972AEC5D9}" dt="2024-05-20T07:18:24.337" v="452" actId="478"/>
          <ac:spMkLst>
            <pc:docMk/>
            <pc:sldMk cId="2618910525" sldId="342"/>
            <ac:spMk id="6" creationId="{20C0521F-798A-97BA-AB11-CBD04E9F6E67}"/>
          </ac:spMkLst>
        </pc:spChg>
        <pc:spChg chg="del mod">
          <ac:chgData name="Granö Anna" userId="a50b3b0e-1daf-4c22-886c-a5e083b43703" providerId="ADAL" clId="{94DAD226-E074-416B-8F7C-920972AEC5D9}" dt="2024-05-20T07:18:10.338" v="446" actId="478"/>
          <ac:spMkLst>
            <pc:docMk/>
            <pc:sldMk cId="2618910525" sldId="342"/>
            <ac:spMk id="7" creationId="{F197C203-020B-0324-3CC3-3D41D21A60EF}"/>
          </ac:spMkLst>
        </pc:spChg>
        <pc:spChg chg="del mod">
          <ac:chgData name="Granö Anna" userId="a50b3b0e-1daf-4c22-886c-a5e083b43703" providerId="ADAL" clId="{94DAD226-E074-416B-8F7C-920972AEC5D9}" dt="2024-05-20T07:17:46.251" v="434" actId="478"/>
          <ac:spMkLst>
            <pc:docMk/>
            <pc:sldMk cId="2618910525" sldId="342"/>
            <ac:spMk id="8" creationId="{52F674F2-0EE7-C368-AD80-506AECF76132}"/>
          </ac:spMkLst>
        </pc:spChg>
        <pc:spChg chg="del mod">
          <ac:chgData name="Granö Anna" userId="a50b3b0e-1daf-4c22-886c-a5e083b43703" providerId="ADAL" clId="{94DAD226-E074-416B-8F7C-920972AEC5D9}" dt="2024-05-20T07:17:34.868" v="428" actId="478"/>
          <ac:spMkLst>
            <pc:docMk/>
            <pc:sldMk cId="2618910525" sldId="342"/>
            <ac:spMk id="9" creationId="{C255BB55-60E3-4258-6256-EA028CE59617}"/>
          </ac:spMkLst>
        </pc:spChg>
        <pc:spChg chg="add mod ord">
          <ac:chgData name="Granö Anna" userId="a50b3b0e-1daf-4c22-886c-a5e083b43703" providerId="ADAL" clId="{94DAD226-E074-416B-8F7C-920972AEC5D9}" dt="2024-05-20T07:19:02.400" v="460" actId="34135"/>
          <ac:spMkLst>
            <pc:docMk/>
            <pc:sldMk cId="2618910525" sldId="342"/>
            <ac:spMk id="14" creationId="{3D41EE85-FB4C-9268-53D1-CDC9EDF6AF28}"/>
          </ac:spMkLst>
        </pc:spChg>
        <pc:spChg chg="add mod ord">
          <ac:chgData name="Granö Anna" userId="a50b3b0e-1daf-4c22-886c-a5e083b43703" providerId="ADAL" clId="{94DAD226-E074-416B-8F7C-920972AEC5D9}" dt="2024-05-20T07:19:02.400" v="460" actId="34135"/>
          <ac:spMkLst>
            <pc:docMk/>
            <pc:sldMk cId="2618910525" sldId="342"/>
            <ac:spMk id="18" creationId="{27F8376A-88C2-D742-12EA-3AD14C66C2CF}"/>
          </ac:spMkLst>
        </pc:spChg>
        <pc:spChg chg="add del mod ord">
          <ac:chgData name="Granö Anna" userId="a50b3b0e-1daf-4c22-886c-a5e083b43703" providerId="ADAL" clId="{94DAD226-E074-416B-8F7C-920972AEC5D9}" dt="2024-05-20T07:19:02.400" v="460" actId="34135"/>
          <ac:spMkLst>
            <pc:docMk/>
            <pc:sldMk cId="2618910525" sldId="342"/>
            <ac:spMk id="19" creationId="{BEAE0A6B-C7F7-F658-EA55-2223FF8EBE71}"/>
          </ac:spMkLst>
        </pc:spChg>
        <pc:spChg chg="add mod ord">
          <ac:chgData name="Granö Anna" userId="a50b3b0e-1daf-4c22-886c-a5e083b43703" providerId="ADAL" clId="{94DAD226-E074-416B-8F7C-920972AEC5D9}" dt="2024-05-20T07:19:02.400" v="460" actId="34135"/>
          <ac:spMkLst>
            <pc:docMk/>
            <pc:sldMk cId="2618910525" sldId="342"/>
            <ac:spMk id="20" creationId="{734FE6BD-ABF8-8AF0-1662-54380F593258}"/>
          </ac:spMkLst>
        </pc:spChg>
        <pc:spChg chg="add mod ord">
          <ac:chgData name="Granö Anna" userId="a50b3b0e-1daf-4c22-886c-a5e083b43703" providerId="ADAL" clId="{94DAD226-E074-416B-8F7C-920972AEC5D9}" dt="2024-05-20T07:19:02.400" v="460" actId="34135"/>
          <ac:spMkLst>
            <pc:docMk/>
            <pc:sldMk cId="2618910525" sldId="342"/>
            <ac:spMk id="21" creationId="{50849F88-AE83-4581-EE7C-09DA6C045286}"/>
          </ac:spMkLst>
        </pc:spChg>
        <pc:spChg chg="add mod ord">
          <ac:chgData name="Granö Anna" userId="a50b3b0e-1daf-4c22-886c-a5e083b43703" providerId="ADAL" clId="{94DAD226-E074-416B-8F7C-920972AEC5D9}" dt="2024-05-20T07:19:02.400" v="460" actId="34135"/>
          <ac:spMkLst>
            <pc:docMk/>
            <pc:sldMk cId="2618910525" sldId="342"/>
            <ac:spMk id="22" creationId="{201BCA85-3B81-D270-72CD-05A9E27A4869}"/>
          </ac:spMkLst>
        </pc:spChg>
        <pc:spChg chg="add mod ord">
          <ac:chgData name="Granö Anna" userId="a50b3b0e-1daf-4c22-886c-a5e083b43703" providerId="ADAL" clId="{94DAD226-E074-416B-8F7C-920972AEC5D9}" dt="2024-05-20T07:19:02.400" v="460" actId="34135"/>
          <ac:spMkLst>
            <pc:docMk/>
            <pc:sldMk cId="2618910525" sldId="342"/>
            <ac:spMk id="23" creationId="{3A8B6E34-571B-B8B8-65AA-3A77863842FA}"/>
          </ac:spMkLst>
        </pc:spChg>
        <pc:spChg chg="add mod ord">
          <ac:chgData name="Granö Anna" userId="a50b3b0e-1daf-4c22-886c-a5e083b43703" providerId="ADAL" clId="{94DAD226-E074-416B-8F7C-920972AEC5D9}" dt="2024-05-20T07:19:02.400" v="460" actId="34135"/>
          <ac:spMkLst>
            <pc:docMk/>
            <pc:sldMk cId="2618910525" sldId="342"/>
            <ac:spMk id="24" creationId="{44A9E13C-9094-D171-5B09-927BA6F5FFF6}"/>
          </ac:spMkLst>
        </pc:spChg>
        <pc:spChg chg="add del mod">
          <ac:chgData name="Granö Anna" userId="a50b3b0e-1daf-4c22-886c-a5e083b43703" providerId="ADAL" clId="{94DAD226-E074-416B-8F7C-920972AEC5D9}" dt="2024-05-20T07:02:52.071" v="8" actId="478"/>
          <ac:spMkLst>
            <pc:docMk/>
            <pc:sldMk cId="2618910525" sldId="342"/>
            <ac:spMk id="25" creationId="{046CE31A-E3CE-0DA9-63A4-E604B1949085}"/>
          </ac:spMkLst>
        </pc:spChg>
      </pc:sldChg>
      <pc:sldChg chg="modSp mod">
        <pc:chgData name="Granö Anna" userId="a50b3b0e-1daf-4c22-886c-a5e083b43703" providerId="ADAL" clId="{94DAD226-E074-416B-8F7C-920972AEC5D9}" dt="2024-05-20T07:23:05.469" v="507" actId="14100"/>
        <pc:sldMkLst>
          <pc:docMk/>
          <pc:sldMk cId="3905055879" sldId="343"/>
        </pc:sldMkLst>
        <pc:spChg chg="mod">
          <ac:chgData name="Granö Anna" userId="a50b3b0e-1daf-4c22-886c-a5e083b43703" providerId="ADAL" clId="{94DAD226-E074-416B-8F7C-920972AEC5D9}" dt="2024-05-20T07:22:24.477" v="501" actId="20577"/>
          <ac:spMkLst>
            <pc:docMk/>
            <pc:sldMk cId="3905055879" sldId="343"/>
            <ac:spMk id="4" creationId="{00000000-0000-0000-0000-000000000000}"/>
          </ac:spMkLst>
        </pc:spChg>
        <pc:spChg chg="mod">
          <ac:chgData name="Granö Anna" userId="a50b3b0e-1daf-4c22-886c-a5e083b43703" providerId="ADAL" clId="{94DAD226-E074-416B-8F7C-920972AEC5D9}" dt="2024-05-20T07:23:05.469" v="507" actId="14100"/>
          <ac:spMkLst>
            <pc:docMk/>
            <pc:sldMk cId="3905055879" sldId="343"/>
            <ac:spMk id="8" creationId="{40339204-26BB-4952-89AE-2135805D8604}"/>
          </ac:spMkLst>
        </pc:spChg>
      </pc:sldChg>
      <pc:sldChg chg="del">
        <pc:chgData name="Granö Anna" userId="a50b3b0e-1daf-4c22-886c-a5e083b43703" providerId="ADAL" clId="{94DAD226-E074-416B-8F7C-920972AEC5D9}" dt="2024-05-20T07:19:26.971" v="461" actId="47"/>
        <pc:sldMkLst>
          <pc:docMk/>
          <pc:sldMk cId="1370770766" sldId="344"/>
        </pc:sldMkLst>
      </pc:sldChg>
      <pc:sldChg chg="addSp delSp modSp add mod">
        <pc:chgData name="Granö Anna" userId="a50b3b0e-1daf-4c22-886c-a5e083b43703" providerId="ADAL" clId="{94DAD226-E074-416B-8F7C-920972AEC5D9}" dt="2024-05-20T07:22:05.126" v="493" actId="120"/>
        <pc:sldMkLst>
          <pc:docMk/>
          <pc:sldMk cId="2758663771" sldId="345"/>
        </pc:sldMkLst>
        <pc:spChg chg="mod ord">
          <ac:chgData name="Granö Anna" userId="a50b3b0e-1daf-4c22-886c-a5e083b43703" providerId="ADAL" clId="{94DAD226-E074-416B-8F7C-920972AEC5D9}" dt="2024-05-20T07:21:51.880" v="491" actId="13244"/>
          <ac:spMkLst>
            <pc:docMk/>
            <pc:sldMk cId="2758663771" sldId="345"/>
            <ac:spMk id="3" creationId="{00000000-0000-0000-0000-000000000000}"/>
          </ac:spMkLst>
        </pc:spChg>
        <pc:spChg chg="add mod ord">
          <ac:chgData name="Granö Anna" userId="a50b3b0e-1daf-4c22-886c-a5e083b43703" providerId="ADAL" clId="{94DAD226-E074-416B-8F7C-920972AEC5D9}" dt="2024-05-20T07:20:46.850" v="482" actId="13244"/>
          <ac:spMkLst>
            <pc:docMk/>
            <pc:sldMk cId="2758663771" sldId="345"/>
            <ac:spMk id="4" creationId="{02F37C35-1901-A082-9BAC-4B8C6A17CDB6}"/>
          </ac:spMkLst>
        </pc:spChg>
        <pc:spChg chg="add mod ord">
          <ac:chgData name="Granö Anna" userId="a50b3b0e-1daf-4c22-886c-a5e083b43703" providerId="ADAL" clId="{94DAD226-E074-416B-8F7C-920972AEC5D9}" dt="2024-05-20T07:20:54.920" v="484" actId="13244"/>
          <ac:spMkLst>
            <pc:docMk/>
            <pc:sldMk cId="2758663771" sldId="345"/>
            <ac:spMk id="6" creationId="{D12D5ACD-2542-C5E7-ADEC-D2E02A9E34AC}"/>
          </ac:spMkLst>
        </pc:spChg>
        <pc:spChg chg="add mod ord">
          <ac:chgData name="Granö Anna" userId="a50b3b0e-1daf-4c22-886c-a5e083b43703" providerId="ADAL" clId="{94DAD226-E074-416B-8F7C-920972AEC5D9}" dt="2024-05-20T07:21:02.125" v="486" actId="13244"/>
          <ac:spMkLst>
            <pc:docMk/>
            <pc:sldMk cId="2758663771" sldId="345"/>
            <ac:spMk id="7" creationId="{21BEEE69-3D47-7E22-F406-1161FCF65683}"/>
          </ac:spMkLst>
        </pc:spChg>
        <pc:spChg chg="add mod ord">
          <ac:chgData name="Granö Anna" userId="a50b3b0e-1daf-4c22-886c-a5e083b43703" providerId="ADAL" clId="{94DAD226-E074-416B-8F7C-920972AEC5D9}" dt="2024-05-20T07:21:20.440" v="488" actId="13244"/>
          <ac:spMkLst>
            <pc:docMk/>
            <pc:sldMk cId="2758663771" sldId="345"/>
            <ac:spMk id="8" creationId="{34A1E6BC-2331-B713-4E18-8A3B1E1D2A7B}"/>
          </ac:spMkLst>
        </pc:spChg>
        <pc:spChg chg="add mod ord">
          <ac:chgData name="Granö Anna" userId="a50b3b0e-1daf-4c22-886c-a5e083b43703" providerId="ADAL" clId="{94DAD226-E074-416B-8F7C-920972AEC5D9}" dt="2024-05-20T07:21:25.063" v="490" actId="13244"/>
          <ac:spMkLst>
            <pc:docMk/>
            <pc:sldMk cId="2758663771" sldId="345"/>
            <ac:spMk id="9" creationId="{43EC008C-2B8F-6E34-B234-0FC9A6D904E9}"/>
          </ac:spMkLst>
        </pc:spChg>
        <pc:spChg chg="mod">
          <ac:chgData name="Granö Anna" userId="a50b3b0e-1daf-4c22-886c-a5e083b43703" providerId="ADAL" clId="{94DAD226-E074-416B-8F7C-920972AEC5D9}" dt="2024-05-20T07:09:59.524" v="54" actId="1076"/>
          <ac:spMkLst>
            <pc:docMk/>
            <pc:sldMk cId="2758663771" sldId="345"/>
            <ac:spMk id="10" creationId="{00000000-0000-0000-0000-000000000000}"/>
          </ac:spMkLst>
        </pc:spChg>
        <pc:spChg chg="add mod ord">
          <ac:chgData name="Granö Anna" userId="a50b3b0e-1daf-4c22-886c-a5e083b43703" providerId="ADAL" clId="{94DAD226-E074-416B-8F7C-920972AEC5D9}" dt="2024-05-20T07:20:33.533" v="468" actId="13244"/>
          <ac:spMkLst>
            <pc:docMk/>
            <pc:sldMk cId="2758663771" sldId="345"/>
            <ac:spMk id="12" creationId="{20EBAD82-D081-5C6E-D5F0-A3F357C67E8A}"/>
          </ac:spMkLst>
        </pc:spChg>
        <pc:spChg chg="add mod ord">
          <ac:chgData name="Granö Anna" userId="a50b3b0e-1daf-4c22-886c-a5e083b43703" providerId="ADAL" clId="{94DAD226-E074-416B-8F7C-920972AEC5D9}" dt="2024-05-20T07:20:51.720" v="483" actId="13244"/>
          <ac:spMkLst>
            <pc:docMk/>
            <pc:sldMk cId="2758663771" sldId="345"/>
            <ac:spMk id="13" creationId="{788A601B-FF70-DEB0-2D28-60B7EC7C9C6B}"/>
          </ac:spMkLst>
        </pc:spChg>
        <pc:spChg chg="mod">
          <ac:chgData name="Granö Anna" userId="a50b3b0e-1daf-4c22-886c-a5e083b43703" providerId="ADAL" clId="{94DAD226-E074-416B-8F7C-920972AEC5D9}" dt="2024-05-20T07:09:33.197" v="47" actId="403"/>
          <ac:spMkLst>
            <pc:docMk/>
            <pc:sldMk cId="2758663771" sldId="345"/>
            <ac:spMk id="14" creationId="{7EA9B04F-2CE8-40E9-87C6-7E8526A045C6}"/>
          </ac:spMkLst>
        </pc:spChg>
        <pc:spChg chg="mod">
          <ac:chgData name="Granö Anna" userId="a50b3b0e-1daf-4c22-886c-a5e083b43703" providerId="ADAL" clId="{94DAD226-E074-416B-8F7C-920972AEC5D9}" dt="2024-05-20T07:22:05.126" v="493" actId="120"/>
          <ac:spMkLst>
            <pc:docMk/>
            <pc:sldMk cId="2758663771" sldId="345"/>
            <ac:spMk id="15" creationId="{4EB88840-D611-4EDE-B010-D3B120C249BA}"/>
          </ac:spMkLst>
        </pc:spChg>
        <pc:spChg chg="add mod ord">
          <ac:chgData name="Granö Anna" userId="a50b3b0e-1daf-4c22-886c-a5e083b43703" providerId="ADAL" clId="{94DAD226-E074-416B-8F7C-920972AEC5D9}" dt="2024-05-20T07:20:58.687" v="485" actId="13244"/>
          <ac:spMkLst>
            <pc:docMk/>
            <pc:sldMk cId="2758663771" sldId="345"/>
            <ac:spMk id="16" creationId="{E7B2BAA4-D450-CDCA-4495-F20E0F74CD56}"/>
          </ac:spMkLst>
        </pc:spChg>
        <pc:spChg chg="mod">
          <ac:chgData name="Granö Anna" userId="a50b3b0e-1daf-4c22-886c-a5e083b43703" providerId="ADAL" clId="{94DAD226-E074-416B-8F7C-920972AEC5D9}" dt="2024-05-20T07:10:01.710" v="55" actId="403"/>
          <ac:spMkLst>
            <pc:docMk/>
            <pc:sldMk cId="2758663771" sldId="345"/>
            <ac:spMk id="17" creationId="{48732BD0-FF98-459F-9A88-807176C5ECCD}"/>
          </ac:spMkLst>
        </pc:spChg>
        <pc:spChg chg="add mod ord">
          <ac:chgData name="Granö Anna" userId="a50b3b0e-1daf-4c22-886c-a5e083b43703" providerId="ADAL" clId="{94DAD226-E074-416B-8F7C-920972AEC5D9}" dt="2024-05-20T07:21:13.794" v="487" actId="13244"/>
          <ac:spMkLst>
            <pc:docMk/>
            <pc:sldMk cId="2758663771" sldId="345"/>
            <ac:spMk id="22" creationId="{26F6856C-96D0-6781-7419-F599D090E47E}"/>
          </ac:spMkLst>
        </pc:spChg>
        <pc:spChg chg="add mod ord">
          <ac:chgData name="Granö Anna" userId="a50b3b0e-1daf-4c22-886c-a5e083b43703" providerId="ADAL" clId="{94DAD226-E074-416B-8F7C-920972AEC5D9}" dt="2024-05-20T07:21:22.911" v="489" actId="13244"/>
          <ac:spMkLst>
            <pc:docMk/>
            <pc:sldMk cId="2758663771" sldId="345"/>
            <ac:spMk id="23" creationId="{B4D910EC-CA69-7583-AC2A-94A31A6E1BEA}"/>
          </ac:spMkLst>
        </pc:spChg>
        <pc:spChg chg="add del mod">
          <ac:chgData name="Granö Anna" userId="a50b3b0e-1daf-4c22-886c-a5e083b43703" providerId="ADAL" clId="{94DAD226-E074-416B-8F7C-920972AEC5D9}" dt="2024-05-20T07:14:47.853" v="377"/>
          <ac:spMkLst>
            <pc:docMk/>
            <pc:sldMk cId="2758663771" sldId="345"/>
            <ac:spMk id="24" creationId="{0385187E-174F-5E12-B98D-D02F9760E783}"/>
          </ac:spMkLst>
        </pc:spChg>
        <pc:spChg chg="add mod ord">
          <ac:chgData name="Granö Anna" userId="a50b3b0e-1daf-4c22-886c-a5e083b43703" providerId="ADAL" clId="{94DAD226-E074-416B-8F7C-920972AEC5D9}" dt="2024-05-20T07:20:28.824" v="467" actId="13244"/>
          <ac:spMkLst>
            <pc:docMk/>
            <pc:sldMk cId="2758663771" sldId="345"/>
            <ac:spMk id="25" creationId="{22A81F14-CECC-FC89-5077-72EE42C88856}"/>
          </ac:spMkLst>
        </pc:spChg>
        <pc:graphicFrameChg chg="del">
          <ac:chgData name="Granö Anna" userId="a50b3b0e-1daf-4c22-886c-a5e083b43703" providerId="ADAL" clId="{94DAD226-E074-416B-8F7C-920972AEC5D9}" dt="2024-05-20T07:06:12.124" v="13" actId="478"/>
          <ac:graphicFrameMkLst>
            <pc:docMk/>
            <pc:sldMk cId="2758663771" sldId="345"/>
            <ac:graphicFrameMk id="20" creationId="{48F65734-8FE2-4F86-900C-9B99F2FC1E45}"/>
          </ac:graphicFrameMkLst>
        </pc:graphicFrameChg>
        <pc:graphicFrameChg chg="mod">
          <ac:chgData name="Granö Anna" userId="a50b3b0e-1daf-4c22-886c-a5e083b43703" providerId="ADAL" clId="{94DAD226-E074-416B-8F7C-920972AEC5D9}" dt="2024-05-20T07:21:58.173" v="492" actId="13244"/>
          <ac:graphicFrameMkLst>
            <pc:docMk/>
            <pc:sldMk cId="2758663771" sldId="345"/>
            <ac:graphicFrameMk id="21" creationId="{4795ED5E-587D-3953-50E7-D966E262B9C0}"/>
          </ac:graphicFrameMkLst>
        </pc:graphicFrameChg>
      </pc:sldChg>
      <pc:sldMasterChg chg="modSldLayout">
        <pc:chgData name="Granö Anna" userId="a50b3b0e-1daf-4c22-886c-a5e083b43703" providerId="ADAL" clId="{94DAD226-E074-416B-8F7C-920972AEC5D9}" dt="2024-05-20T07:23:11.291" v="508" actId="1076"/>
        <pc:sldMasterMkLst>
          <pc:docMk/>
          <pc:sldMasterMk cId="3640387130" sldId="2147483662"/>
        </pc:sldMasterMkLst>
        <pc:sldLayoutChg chg="modSp mod">
          <pc:chgData name="Granö Anna" userId="a50b3b0e-1daf-4c22-886c-a5e083b43703" providerId="ADAL" clId="{94DAD226-E074-416B-8F7C-920972AEC5D9}" dt="2024-05-20T07:01:41.426" v="1" actId="207"/>
          <pc:sldLayoutMkLst>
            <pc:docMk/>
            <pc:sldMasterMk cId="3640387130" sldId="2147483662"/>
            <pc:sldLayoutMk cId="4242605883" sldId="2147483718"/>
          </pc:sldLayoutMkLst>
          <pc:spChg chg="mod">
            <ac:chgData name="Granö Anna" userId="a50b3b0e-1daf-4c22-886c-a5e083b43703" providerId="ADAL" clId="{94DAD226-E074-416B-8F7C-920972AEC5D9}" dt="2024-05-20T07:01:41.426" v="1" actId="207"/>
            <ac:spMkLst>
              <pc:docMk/>
              <pc:sldMasterMk cId="3640387130" sldId="2147483662"/>
              <pc:sldLayoutMk cId="4242605883" sldId="2147483718"/>
              <ac:spMk id="7" creationId="{00000000-0000-0000-0000-000000000000}"/>
            </ac:spMkLst>
          </pc:spChg>
          <pc:spChg chg="mod">
            <ac:chgData name="Granö Anna" userId="a50b3b0e-1daf-4c22-886c-a5e083b43703" providerId="ADAL" clId="{94DAD226-E074-416B-8F7C-920972AEC5D9}" dt="2024-05-20T07:01:41.426" v="1" actId="207"/>
            <ac:spMkLst>
              <pc:docMk/>
              <pc:sldMasterMk cId="3640387130" sldId="2147483662"/>
              <pc:sldLayoutMk cId="4242605883" sldId="2147483718"/>
              <ac:spMk id="15" creationId="{00000000-0000-0000-0000-000000000000}"/>
            </ac:spMkLst>
          </pc:spChg>
        </pc:sldLayoutChg>
        <pc:sldLayoutChg chg="modSp mod">
          <pc:chgData name="Granö Anna" userId="a50b3b0e-1daf-4c22-886c-a5e083b43703" providerId="ADAL" clId="{94DAD226-E074-416B-8F7C-920972AEC5D9}" dt="2024-05-20T07:02:04.603" v="4" actId="1076"/>
          <pc:sldLayoutMkLst>
            <pc:docMk/>
            <pc:sldMasterMk cId="3640387130" sldId="2147483662"/>
            <pc:sldLayoutMk cId="3192696106" sldId="2147483719"/>
          </pc:sldLayoutMkLst>
          <pc:spChg chg="mod">
            <ac:chgData name="Granö Anna" userId="a50b3b0e-1daf-4c22-886c-a5e083b43703" providerId="ADAL" clId="{94DAD226-E074-416B-8F7C-920972AEC5D9}" dt="2024-05-20T07:01:56.593" v="2" actId="207"/>
            <ac:spMkLst>
              <pc:docMk/>
              <pc:sldMasterMk cId="3640387130" sldId="2147483662"/>
              <pc:sldLayoutMk cId="3192696106" sldId="2147483719"/>
              <ac:spMk id="7" creationId="{00000000-0000-0000-0000-000000000000}"/>
            </ac:spMkLst>
          </pc:spChg>
          <pc:spChg chg="mod">
            <ac:chgData name="Granö Anna" userId="a50b3b0e-1daf-4c22-886c-a5e083b43703" providerId="ADAL" clId="{94DAD226-E074-416B-8F7C-920972AEC5D9}" dt="2024-05-20T07:02:04.603" v="4" actId="1076"/>
            <ac:spMkLst>
              <pc:docMk/>
              <pc:sldMasterMk cId="3640387130" sldId="2147483662"/>
              <pc:sldLayoutMk cId="3192696106" sldId="2147483719"/>
              <ac:spMk id="8" creationId="{9171C9EA-1BEC-4619-B728-CEDDB184F91C}"/>
            </ac:spMkLst>
          </pc:spChg>
          <pc:spChg chg="mod">
            <ac:chgData name="Granö Anna" userId="a50b3b0e-1daf-4c22-886c-a5e083b43703" providerId="ADAL" clId="{94DAD226-E074-416B-8F7C-920972AEC5D9}" dt="2024-05-20T07:02:03.855" v="3" actId="207"/>
            <ac:spMkLst>
              <pc:docMk/>
              <pc:sldMasterMk cId="3640387130" sldId="2147483662"/>
              <pc:sldLayoutMk cId="3192696106" sldId="2147483719"/>
              <ac:spMk id="15" creationId="{00000000-0000-0000-0000-000000000000}"/>
            </ac:spMkLst>
          </pc:spChg>
        </pc:sldLayoutChg>
        <pc:sldLayoutChg chg="delSp modSp mod">
          <pc:chgData name="Granö Anna" userId="a50b3b0e-1daf-4c22-886c-a5e083b43703" providerId="ADAL" clId="{94DAD226-E074-416B-8F7C-920972AEC5D9}" dt="2024-05-20T07:20:18.676" v="465" actId="21"/>
          <pc:sldLayoutMkLst>
            <pc:docMk/>
            <pc:sldMasterMk cId="3640387130" sldId="2147483662"/>
            <pc:sldLayoutMk cId="2602291953" sldId="2147483721"/>
          </pc:sldLayoutMkLst>
          <pc:spChg chg="del mod">
            <ac:chgData name="Granö Anna" userId="a50b3b0e-1daf-4c22-886c-a5e083b43703" providerId="ADAL" clId="{94DAD226-E074-416B-8F7C-920972AEC5D9}" dt="2024-05-20T07:20:18.676" v="465" actId="21"/>
            <ac:spMkLst>
              <pc:docMk/>
              <pc:sldMasterMk cId="3640387130" sldId="2147483662"/>
              <pc:sldLayoutMk cId="2602291953" sldId="2147483721"/>
              <ac:spMk id="27" creationId="{00000000-0000-0000-0000-000000000000}"/>
            </ac:spMkLst>
          </pc:spChg>
          <pc:cxnChg chg="mod">
            <ac:chgData name="Granö Anna" userId="a50b3b0e-1daf-4c22-886c-a5e083b43703" providerId="ADAL" clId="{94DAD226-E074-416B-8F7C-920972AEC5D9}" dt="2024-05-20T07:09:18.676" v="44" actId="1076"/>
            <ac:cxnSpMkLst>
              <pc:docMk/>
              <pc:sldMasterMk cId="3640387130" sldId="2147483662"/>
              <pc:sldLayoutMk cId="2602291953" sldId="2147483721"/>
              <ac:cxnSpMk id="31" creationId="{16ADCBBD-B6ED-4152-B8C4-0DC573033107}"/>
            </ac:cxnSpMkLst>
          </pc:cxnChg>
        </pc:sldLayoutChg>
        <pc:sldLayoutChg chg="addSp modSp mod">
          <pc:chgData name="Granö Anna" userId="a50b3b0e-1daf-4c22-886c-a5e083b43703" providerId="ADAL" clId="{94DAD226-E074-416B-8F7C-920972AEC5D9}" dt="2024-05-20T07:23:11.291" v="508" actId="1076"/>
          <pc:sldLayoutMkLst>
            <pc:docMk/>
            <pc:sldMasterMk cId="3640387130" sldId="2147483662"/>
            <pc:sldLayoutMk cId="1494323579" sldId="2147483723"/>
          </pc:sldLayoutMkLst>
          <pc:cxnChg chg="add mod">
            <ac:chgData name="Granö Anna" userId="a50b3b0e-1daf-4c22-886c-a5e083b43703" providerId="ADAL" clId="{94DAD226-E074-416B-8F7C-920972AEC5D9}" dt="2024-05-20T07:23:11.291" v="508" actId="1076"/>
            <ac:cxnSpMkLst>
              <pc:docMk/>
              <pc:sldMasterMk cId="3640387130" sldId="2147483662"/>
              <pc:sldLayoutMk cId="1494323579" sldId="2147483723"/>
              <ac:cxnSpMk id="2" creationId="{745B10AB-B1C4-B34B-1A5D-4D0250EC9C8B}"/>
            </ac:cxnSpMkLst>
          </pc:cxnChg>
        </pc:sldLayoutChg>
      </pc:sldMasterChg>
    </pc:docChg>
  </pc:docChgLst>
  <pc:docChgLst>
    <pc:chgData name="Ivars Birgitta" userId="S::birgitta.ivars@ovph.fi::10614fc4-76b5-4e4a-9d3b-b1857b0f9423" providerId="AD" clId="Web-{588E8E13-2964-A78B-E1EF-403F2C413332}"/>
    <pc:docChg chg="modSld">
      <pc:chgData name="Ivars Birgitta" userId="S::birgitta.ivars@ovph.fi::10614fc4-76b5-4e4a-9d3b-b1857b0f9423" providerId="AD" clId="Web-{588E8E13-2964-A78B-E1EF-403F2C413332}" dt="2024-05-23T07:09:05.064" v="37" actId="20577"/>
      <pc:docMkLst>
        <pc:docMk/>
      </pc:docMkLst>
      <pc:sldChg chg="modSp">
        <pc:chgData name="Ivars Birgitta" userId="S::birgitta.ivars@ovph.fi::10614fc4-76b5-4e4a-9d3b-b1857b0f9423" providerId="AD" clId="Web-{588E8E13-2964-A78B-E1EF-403F2C413332}" dt="2024-05-23T07:09:05.064" v="37" actId="20577"/>
        <pc:sldMkLst>
          <pc:docMk/>
          <pc:sldMk cId="3905055879" sldId="343"/>
        </pc:sldMkLst>
        <pc:spChg chg="mod">
          <ac:chgData name="Ivars Birgitta" userId="S::birgitta.ivars@ovph.fi::10614fc4-76b5-4e4a-9d3b-b1857b0f9423" providerId="AD" clId="Web-{588E8E13-2964-A78B-E1EF-403F2C413332}" dt="2024-05-23T07:09:05.064" v="37" actId="20577"/>
          <ac:spMkLst>
            <pc:docMk/>
            <pc:sldMk cId="3905055879" sldId="343"/>
            <ac:spMk id="5" creationId="{58DCC82E-EAAD-2464-E627-9715A5278087}"/>
          </ac:spMkLst>
        </pc:spChg>
      </pc:sldChg>
    </pc:docChg>
  </pc:docChgLst>
  <pc:docChgLst>
    <pc:chgData name="Ivars Birgitta" userId="S::birgitta.ivars@ovph.fi::10614fc4-76b5-4e4a-9d3b-b1857b0f9423" providerId="AD" clId="Web-{98D93501-B9FA-4B9D-2B17-CCDD97F78C56}"/>
    <pc:docChg chg="modSld">
      <pc:chgData name="Ivars Birgitta" userId="S::birgitta.ivars@ovph.fi::10614fc4-76b5-4e4a-9d3b-b1857b0f9423" providerId="AD" clId="Web-{98D93501-B9FA-4B9D-2B17-CCDD97F78C56}" dt="2024-04-03T11:16:07.860" v="2" actId="14100"/>
      <pc:docMkLst>
        <pc:docMk/>
      </pc:docMkLst>
      <pc:sldChg chg="modSp">
        <pc:chgData name="Ivars Birgitta" userId="S::birgitta.ivars@ovph.fi::10614fc4-76b5-4e4a-9d3b-b1857b0f9423" providerId="AD" clId="Web-{98D93501-B9FA-4B9D-2B17-CCDD97F78C56}" dt="2024-04-03T11:16:07.860" v="2" actId="14100"/>
        <pc:sldMkLst>
          <pc:docMk/>
          <pc:sldMk cId="3314150173" sldId="338"/>
        </pc:sldMkLst>
        <pc:graphicFrameChg chg="mod">
          <ac:chgData name="Ivars Birgitta" userId="S::birgitta.ivars@ovph.fi::10614fc4-76b5-4e4a-9d3b-b1857b0f9423" providerId="AD" clId="Web-{98D93501-B9FA-4B9D-2B17-CCDD97F78C56}" dt="2024-04-03T11:16:07.860" v="2" actId="14100"/>
          <ac:graphicFrameMkLst>
            <pc:docMk/>
            <pc:sldMk cId="3314150173" sldId="338"/>
            <ac:graphicFrameMk id="3" creationId="{28AB08FD-E4CE-4E93-9A5E-44D9219E4891}"/>
          </ac:graphicFrameMkLst>
        </pc:graphicFrameChg>
      </pc:sldChg>
    </pc:docChg>
  </pc:docChgLst>
  <pc:docChgLst>
    <pc:chgData name="Ivars Birgitta" userId="S::birgitta.ivars@ovph.fi::10614fc4-76b5-4e4a-9d3b-b1857b0f9423" providerId="AD" clId="Web-{C5D13895-B714-76AE-4B09-07892A7B2F38}"/>
    <pc:docChg chg="modSld">
      <pc:chgData name="Ivars Birgitta" userId="S::birgitta.ivars@ovph.fi::10614fc4-76b5-4e4a-9d3b-b1857b0f9423" providerId="AD" clId="Web-{C5D13895-B714-76AE-4B09-07892A7B2F38}" dt="2024-05-20T07:31:01.224" v="4" actId="20577"/>
      <pc:docMkLst>
        <pc:docMk/>
      </pc:docMkLst>
      <pc:sldChg chg="modSp">
        <pc:chgData name="Ivars Birgitta" userId="S::birgitta.ivars@ovph.fi::10614fc4-76b5-4e4a-9d3b-b1857b0f9423" providerId="AD" clId="Web-{C5D13895-B714-76AE-4B09-07892A7B2F38}" dt="2024-05-20T07:31:01.224" v="4" actId="20577"/>
        <pc:sldMkLst>
          <pc:docMk/>
          <pc:sldMk cId="2396323148" sldId="281"/>
        </pc:sldMkLst>
        <pc:spChg chg="mod">
          <ac:chgData name="Ivars Birgitta" userId="S::birgitta.ivars@ovph.fi::10614fc4-76b5-4e4a-9d3b-b1857b0f9423" providerId="AD" clId="Web-{C5D13895-B714-76AE-4B09-07892A7B2F38}" dt="2024-05-20T07:31:01.224" v="4" actId="20577"/>
          <ac:spMkLst>
            <pc:docMk/>
            <pc:sldMk cId="2396323148" sldId="281"/>
            <ac:spMk id="14" creationId="{00000000-0000-0000-0000-000000000000}"/>
          </ac:spMkLst>
        </pc:spChg>
      </pc:sldChg>
      <pc:sldChg chg="modSp">
        <pc:chgData name="Ivars Birgitta" userId="S::birgitta.ivars@ovph.fi::10614fc4-76b5-4e4a-9d3b-b1857b0f9423" providerId="AD" clId="Web-{C5D13895-B714-76AE-4B09-07892A7B2F38}" dt="2024-05-20T07:30:52.927" v="1" actId="20577"/>
        <pc:sldMkLst>
          <pc:docMk/>
          <pc:sldMk cId="2618910525" sldId="342"/>
        </pc:sldMkLst>
        <pc:spChg chg="mod">
          <ac:chgData name="Ivars Birgitta" userId="S::birgitta.ivars@ovph.fi::10614fc4-76b5-4e4a-9d3b-b1857b0f9423" providerId="AD" clId="Web-{C5D13895-B714-76AE-4B09-07892A7B2F38}" dt="2024-05-20T07:30:52.927" v="1" actId="20577"/>
          <ac:spMkLst>
            <pc:docMk/>
            <pc:sldMk cId="2618910525" sldId="342"/>
            <ac:spMk id="12" creationId="{00000000-0000-0000-0000-000000000000}"/>
          </ac:spMkLst>
        </pc:spChg>
      </pc:sldChg>
    </pc:docChg>
  </pc:docChgLst>
  <pc:docChgLst>
    <pc:chgData name="Ivars Birgitta" userId="S::birgitta.ivars@ovph.fi::10614fc4-76b5-4e4a-9d3b-b1857b0f9423" providerId="AD" clId="Web-{A67620AC-8ED4-CCFB-59EC-C368ED6315DF}"/>
    <pc:docChg chg="delSld">
      <pc:chgData name="Ivars Birgitta" userId="S::birgitta.ivars@ovph.fi::10614fc4-76b5-4e4a-9d3b-b1857b0f9423" providerId="AD" clId="Web-{A67620AC-8ED4-CCFB-59EC-C368ED6315DF}" dt="2024-05-23T07:12:15.815" v="0"/>
      <pc:docMkLst>
        <pc:docMk/>
      </pc:docMkLst>
      <pc:sldChg chg="del">
        <pc:chgData name="Ivars Birgitta" userId="S::birgitta.ivars@ovph.fi::10614fc4-76b5-4e4a-9d3b-b1857b0f9423" providerId="AD" clId="Web-{A67620AC-8ED4-CCFB-59EC-C368ED6315DF}" dt="2024-05-23T07:12:15.815" v="0"/>
        <pc:sldMkLst>
          <pc:docMk/>
          <pc:sldMk cId="2615282676" sldId="34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</c:v>
                </c:pt>
                <c:pt idx="1">
                  <c:v>32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AF-4A35-A93B-5EB79E221B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44</c:v>
                </c:pt>
                <c:pt idx="1">
                  <c:v>53</c:v>
                </c:pt>
                <c:pt idx="2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AF-4A35-A93B-5EB79E221B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677398791402598E-2"/>
          <c:y val="7.7571327462863507E-2"/>
          <c:w val="0.87413574527344173"/>
          <c:h val="0.57503666865647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E7-4BA4-8CBA-508D297C50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E7-4BA4-8CBA-508D297C50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26.1.2025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3843488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35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>
            <a:cxnSpLocks/>
          </p:cNvCxnSpPr>
          <p:nvPr userDrawn="1"/>
        </p:nvCxnSpPr>
        <p:spPr>
          <a:xfrm>
            <a:off x="5339218" y="4488871"/>
            <a:ext cx="0" cy="257114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291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150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45B10AB-B1C4-B34B-1A5D-4D0250EC9C8B}"/>
              </a:ext>
            </a:extLst>
          </p:cNvPr>
          <p:cNvCxnSpPr/>
          <p:nvPr userDrawn="1"/>
        </p:nvCxnSpPr>
        <p:spPr>
          <a:xfrm>
            <a:off x="4377603" y="1328936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323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5408566-3CCC-AC99-BF96-AF24179765C9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774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0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69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7721938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965818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65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00074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4156609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25145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61754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68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61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4FCB448-875C-4C6C-90D0-8389FF39607B}"/>
              </a:ext>
            </a:extLst>
          </p:cNvPr>
          <p:cNvCxnSpPr/>
          <p:nvPr userDrawn="1"/>
        </p:nvCxnSpPr>
        <p:spPr>
          <a:xfrm>
            <a:off x="8838372" y="1391960"/>
            <a:ext cx="0" cy="567465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63FE905-19E5-4A47-B705-9084E9824BA9}"/>
              </a:ext>
            </a:extLst>
          </p:cNvPr>
          <p:cNvCxnSpPr>
            <a:cxnSpLocks/>
          </p:cNvCxnSpPr>
          <p:nvPr userDrawn="1"/>
        </p:nvCxnSpPr>
        <p:spPr>
          <a:xfrm>
            <a:off x="1106905" y="4735629"/>
            <a:ext cx="7731467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F75A35-20F9-4EAD-9426-0D8BBE117DEA}"/>
              </a:ext>
            </a:extLst>
          </p:cNvPr>
          <p:cNvCxnSpPr>
            <a:cxnSpLocks/>
          </p:cNvCxnSpPr>
          <p:nvPr userDrawn="1"/>
        </p:nvCxnSpPr>
        <p:spPr>
          <a:xfrm>
            <a:off x="4470214" y="4735629"/>
            <a:ext cx="0" cy="22837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88B564-75CF-FC8D-6424-0A8A69750C69}"/>
              </a:ext>
            </a:extLst>
          </p:cNvPr>
          <p:cNvCxnSpPr/>
          <p:nvPr userDrawn="1"/>
        </p:nvCxnSpPr>
        <p:spPr>
          <a:xfrm>
            <a:off x="5663681" y="1391960"/>
            <a:ext cx="0" cy="3343669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63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60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55716" y="52754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CF47A0-9F41-EBDC-6C09-D60BB3E52695}"/>
              </a:ext>
            </a:extLst>
          </p:cNvPr>
          <p:cNvSpPr txBox="1"/>
          <p:nvPr userDrawn="1"/>
        </p:nvSpPr>
        <p:spPr>
          <a:xfrm>
            <a:off x="7536874" y="0"/>
            <a:ext cx="4719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Sjukhusservice</a:t>
            </a:r>
            <a:r>
              <a:rPr lang="en-US" sz="1400"/>
              <a:t> – </a:t>
            </a:r>
            <a:r>
              <a:rPr lang="en-US" sz="1400" err="1"/>
              <a:t>Sairaalapalvelut</a:t>
            </a:r>
            <a:r>
              <a:rPr lang="en-US" sz="1400"/>
              <a:t> 9-12.2023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319269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64038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0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0100" y="926173"/>
            <a:ext cx="7911566" cy="2072107"/>
          </a:xfrm>
        </p:spPr>
        <p:txBody>
          <a:bodyPr>
            <a:noAutofit/>
          </a:bodyPr>
          <a:lstStyle/>
          <a:p>
            <a:r>
              <a:rPr lang="fi-FI" sz="4800"/>
              <a:t>Omavalvonnan </a:t>
            </a:r>
            <a:r>
              <a:rPr lang="fi-FI" sz="4800" err="1"/>
              <a:t>seuratatietojen</a:t>
            </a:r>
            <a:r>
              <a:rPr lang="fi-FI" sz="4800"/>
              <a:t>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Toimiala: Sairaalapalvelut</a:t>
            </a:r>
          </a:p>
          <a:p>
            <a:r>
              <a:rPr lang="fi-FI" dirty="0"/>
              <a:t>Tulosalue: Diagnostiikka ja tukipalvelut</a:t>
            </a:r>
          </a:p>
          <a:p>
            <a:r>
              <a:rPr lang="fi-FI" dirty="0"/>
              <a:t>Raportoitava ajanjakso: 9-12.2024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25290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/>
              <a:t>Turvallisuus ja laatu</a:t>
            </a:r>
            <a:endParaRPr lang="en-US" b="1"/>
          </a:p>
        </p:txBody>
      </p:sp>
      <p:graphicFrame>
        <p:nvGraphicFramePr>
          <p:cNvPr id="19" name="Chart 18" descr="Taulukko Vaaratapahtumailmoitusten määrä &#10;Tammikuu-Huhtikuu 2022 909&#10;Tammikuu-Huhtikuu 2023 993&#10;Toukokuu-Elokuu 2022 992&#10;Toukokuu-Elokuu 2023 924&#10;Syyskuu-Joulukuu 2022 908&#10;Syyskuu- Joulukuu 2023 1096">
            <a:extLst>
              <a:ext uri="{FF2B5EF4-FFF2-40B4-BE49-F238E27FC236}">
                <a16:creationId xmlns:a16="http://schemas.microsoft.com/office/drawing/2014/main" id="{C3F2CFCD-341C-4728-B030-2BF84364B9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5148492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22A81F14-CECC-FC89-5077-72EE42C88856}"/>
              </a:ext>
            </a:extLst>
          </p:cNvPr>
          <p:cNvSpPr txBox="1"/>
          <p:nvPr/>
        </p:nvSpPr>
        <p:spPr>
          <a:xfrm>
            <a:off x="4753431" y="1404000"/>
            <a:ext cx="3876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EBAD82-D081-5C6E-D5F0-A3F357C67E8A}"/>
              </a:ext>
            </a:extLst>
          </p:cNvPr>
          <p:cNvSpPr txBox="1"/>
          <p:nvPr/>
        </p:nvSpPr>
        <p:spPr>
          <a:xfrm>
            <a:off x="4743462" y="1771938"/>
            <a:ext cx="1167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err="1">
                <a:solidFill>
                  <a:schemeClr val="bg1"/>
                </a:solidFill>
              </a:rPr>
              <a:t>Läheltä</a:t>
            </a:r>
            <a:r>
              <a:rPr lang="sv-SE" sz="1600">
                <a:solidFill>
                  <a:schemeClr val="bg1"/>
                </a:solidFill>
              </a:rPr>
              <a:t> </a:t>
            </a:r>
            <a:r>
              <a:rPr lang="sv-SE" sz="1600" err="1">
                <a:solidFill>
                  <a:schemeClr val="bg1"/>
                </a:solidFill>
              </a:rPr>
              <a:t>piti</a:t>
            </a:r>
            <a:endParaRPr lang="sv-SE" sz="1600">
              <a:solidFill>
                <a:schemeClr val="bg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2F37C35-1901-A082-9BAC-4B8C6A17CDB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30 %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8A601B-FF70-DEB0-2D28-60B7EC7C9C6B}"/>
              </a:ext>
            </a:extLst>
          </p:cNvPr>
          <p:cNvSpPr txBox="1"/>
          <p:nvPr/>
        </p:nvSpPr>
        <p:spPr>
          <a:xfrm>
            <a:off x="6029822" y="1648827"/>
            <a:ext cx="1308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err="1">
                <a:solidFill>
                  <a:schemeClr val="bg1"/>
                </a:solidFill>
              </a:rPr>
              <a:t>Tapahtui</a:t>
            </a:r>
            <a:r>
              <a:rPr lang="sv-SE" sz="1600">
                <a:solidFill>
                  <a:schemeClr val="bg1"/>
                </a:solidFill>
              </a:rPr>
              <a:t> </a:t>
            </a:r>
            <a:r>
              <a:rPr lang="sv-SE" sz="1600" err="1">
                <a:solidFill>
                  <a:schemeClr val="bg1"/>
                </a:solidFill>
              </a:rPr>
              <a:t>asiakkaalle</a:t>
            </a:r>
            <a:r>
              <a:rPr lang="sv-SE" sz="16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12D5ACD-2542-C5E7-ADEC-D2E02A9E34A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42%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B2BAA4-D450-CDCA-4495-F20E0F74CD56}"/>
              </a:ext>
            </a:extLst>
          </p:cNvPr>
          <p:cNvSpPr txBox="1"/>
          <p:nvPr/>
        </p:nvSpPr>
        <p:spPr>
          <a:xfrm>
            <a:off x="7382168" y="1648827"/>
            <a:ext cx="1278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err="1">
                <a:solidFill>
                  <a:schemeClr val="bg1"/>
                </a:solidFill>
              </a:rPr>
              <a:t>Muut</a:t>
            </a:r>
            <a:r>
              <a:rPr lang="sv-SE" sz="1600">
                <a:solidFill>
                  <a:schemeClr val="bg1"/>
                </a:solidFill>
              </a:rPr>
              <a:t> </a:t>
            </a:r>
            <a:r>
              <a:rPr lang="sv-SE" sz="1600" err="1">
                <a:solidFill>
                  <a:schemeClr val="bg1"/>
                </a:solidFill>
              </a:rPr>
              <a:t>havainnot</a:t>
            </a:r>
            <a:endParaRPr lang="sv-SE" sz="1600">
              <a:solidFill>
                <a:schemeClr val="bg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1BEEE69-3D47-7E22-F406-1161FCF6568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28%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F6856C-96D0-6781-7419-F599D090E47E}"/>
              </a:ext>
            </a:extLst>
          </p:cNvPr>
          <p:cNvSpPr txBox="1"/>
          <p:nvPr/>
        </p:nvSpPr>
        <p:spPr>
          <a:xfrm>
            <a:off x="5035340" y="3018124"/>
            <a:ext cx="1381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err="1">
                <a:solidFill>
                  <a:schemeClr val="bg1"/>
                </a:solidFill>
              </a:rPr>
              <a:t>Kohtalainen</a:t>
            </a:r>
            <a:r>
              <a:rPr lang="sv-SE" sz="1600">
                <a:solidFill>
                  <a:schemeClr val="bg1"/>
                </a:solidFill>
              </a:rPr>
              <a:t> </a:t>
            </a:r>
            <a:r>
              <a:rPr lang="sv-SE" sz="1600" err="1">
                <a:solidFill>
                  <a:schemeClr val="bg1"/>
                </a:solidFill>
              </a:rPr>
              <a:t>haitta</a:t>
            </a:r>
            <a:endParaRPr lang="sv-SE" sz="1600">
              <a:solidFill>
                <a:schemeClr val="bg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4A1E6BC-2331-B713-4E18-8A3B1E1D2A7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0 %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D910EC-CA69-7583-AC2A-94A31A6E1BEA}"/>
              </a:ext>
            </a:extLst>
          </p:cNvPr>
          <p:cNvSpPr txBox="1"/>
          <p:nvPr/>
        </p:nvSpPr>
        <p:spPr>
          <a:xfrm>
            <a:off x="6888431" y="3028748"/>
            <a:ext cx="1167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err="1">
                <a:solidFill>
                  <a:schemeClr val="bg1"/>
                </a:solidFill>
              </a:rPr>
              <a:t>Vakava</a:t>
            </a:r>
            <a:r>
              <a:rPr lang="sv-SE" sz="1600">
                <a:solidFill>
                  <a:schemeClr val="bg1"/>
                </a:solidFill>
              </a:rPr>
              <a:t> </a:t>
            </a:r>
            <a:r>
              <a:rPr lang="sv-SE" sz="1600" err="1">
                <a:solidFill>
                  <a:schemeClr val="bg1"/>
                </a:solidFill>
              </a:rPr>
              <a:t>haitta</a:t>
            </a:r>
            <a:endParaRPr lang="sv-SE" sz="1600">
              <a:solidFill>
                <a:schemeClr val="bg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3EC008C-2B8F-6E34-B234-0FC9A6D904E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0 %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YLEISIMMÄT ILMOITUSTYYPIT HENKILÖKUNNAN TEKEMÄT: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Tiedonkulkuun tai tiedonhallintaan liittyvä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Laboratorio-,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kuvantamis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- tai muuhun potilastutkimukseen liittyvä</a:t>
            </a: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3. Lääkehoitoon liittyvä</a:t>
            </a:r>
            <a:endParaRPr lang="en-US" dirty="0">
              <a:solidFill>
                <a:srgbClr val="213A8F"/>
              </a:solidFill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4965" y="4546167"/>
            <a:ext cx="4182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ASIAKKAIDEN TEKEMÄT VAARATAPATUMAILMOITUKSEN MÄÄRÄ</a:t>
            </a:r>
            <a:endParaRPr lang="en-US" sz="1600"/>
          </a:p>
        </p:txBody>
      </p:sp>
      <p:graphicFrame>
        <p:nvGraphicFramePr>
          <p:cNvPr id="21" name="Chart 20" descr="Taulukko Asiakkaiden vaaratapahtumailmoitusten määrä &#10;Tammikuu-Huhtikuu 2023 135&#10;Tammikuu-Huhtikuu 2024 211&#10;Toukokuu-Elokuu 2023 168&#10;Toukokuu-Elokuu 2024 &#10;Syyskuu-Joulukuu 2023 171&#10;Syyskuu- Joulukuu 2024 ">
            <a:extLst>
              <a:ext uri="{FF2B5EF4-FFF2-40B4-BE49-F238E27FC236}">
                <a16:creationId xmlns:a16="http://schemas.microsoft.com/office/drawing/2014/main" id="{4795ED5E-587D-3953-50E7-D966E262B9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9591221"/>
              </p:ext>
            </p:extLst>
          </p:nvPr>
        </p:nvGraphicFramePr>
        <p:xfrm>
          <a:off x="1144965" y="4944922"/>
          <a:ext cx="4182249" cy="1913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/>
          </p:cNvSpPr>
          <p:nvPr/>
        </p:nvSpPr>
        <p:spPr>
          <a:xfrm>
            <a:off x="5327215" y="4500000"/>
            <a:ext cx="2893969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YHTEYDENOTOT POTILASASIA-VASTAAVILLE (KPL)</a:t>
            </a:r>
          </a:p>
          <a:p>
            <a:endParaRPr lang="fi-FI" sz="1600" b="1" dirty="0">
              <a:solidFill>
                <a:schemeClr val="accent4"/>
              </a:solidFill>
            </a:endParaRPr>
          </a:p>
          <a:p>
            <a:endParaRPr lang="fi-FI" sz="1600" b="1" dirty="0">
              <a:solidFill>
                <a:schemeClr val="accent4"/>
              </a:solidFill>
            </a:endParaRPr>
          </a:p>
          <a:p>
            <a:endParaRPr lang="fi-FI" sz="1600" b="1" dirty="0">
              <a:solidFill>
                <a:schemeClr val="accent4"/>
              </a:solidFill>
            </a:endParaRPr>
          </a:p>
          <a:p>
            <a:endParaRPr lang="fi-FI" sz="1600" b="1" dirty="0">
              <a:solidFill>
                <a:schemeClr val="accent4"/>
              </a:solidFill>
            </a:endParaRPr>
          </a:p>
          <a:p>
            <a:endParaRPr lang="fi-FI" sz="1600" b="1" dirty="0">
              <a:solidFill>
                <a:schemeClr val="accent4"/>
              </a:solidFill>
            </a:endParaRPr>
          </a:p>
          <a:p>
            <a:r>
              <a:rPr lang="fi-FI" sz="1600" b="1" dirty="0">
                <a:solidFill>
                  <a:schemeClr val="accent4"/>
                </a:solidFill>
              </a:rPr>
              <a:t>	0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KORJAAVAT TOIMENPITEET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Haiprot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käydään läpi työpaikkakokouksissa ja suunnitellaan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toimeenpiteet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vähentäkseen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riskejä.</a:t>
            </a:r>
          </a:p>
          <a:p>
            <a:pPr marL="342900" indent="-342900">
              <a:buAutoNum type="arabicPeriod"/>
            </a:pP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672349" y="6908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Sairaalapalvelut</a:t>
            </a:r>
            <a:r>
              <a:rPr lang="en-US" sz="1400" dirty="0"/>
              <a:t>, </a:t>
            </a:r>
            <a:r>
              <a:rPr lang="en-US" sz="1400" dirty="0" err="1"/>
              <a:t>diagnostiikka</a:t>
            </a:r>
            <a:r>
              <a:rPr lang="en-US" sz="1400" dirty="0"/>
              <a:t> ja </a:t>
            </a:r>
            <a:r>
              <a:rPr lang="en-US" sz="1400" dirty="0" err="1"/>
              <a:t>tuki</a:t>
            </a:r>
            <a:r>
              <a:rPr lang="en-US" sz="1400" dirty="0"/>
              <a:t> 9-12.2024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75866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84494" y="1413412"/>
            <a:ext cx="4301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ASIAKASPALAUTTEIDEN MÄÄRÄ:  157</a:t>
            </a: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926529" y="4118238"/>
            <a:ext cx="656124" cy="25204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87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0849F88-AE83-4581-EE7C-09DA6C04528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4,76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(4,47)</a:t>
            </a:r>
            <a:endParaRPr kumimoji="0" lang="ko-KR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A8B6E34-571B-B8B8-65AA-3A77863842F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4,67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(4,92)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01BCA85-3B81-D270-72CD-05A9E27A486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4,71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(4,79)</a:t>
            </a:r>
            <a:endParaRPr kumimoji="0"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4A9E13C-9094-D171-5B09-927BA6F5FFF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4,54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(4,61)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D41EE85-FB4C-9268-53D1-CDC9EDF6AF2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4,61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(4,17)</a:t>
            </a:r>
            <a:endParaRPr kumimoji="0"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EAE0A6B-C7F7-F658-EA55-2223FF8EBE7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2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4,47</a:t>
            </a:r>
            <a:endParaRPr lang="fi-FI" altLang="ko-KR" sz="1200" b="1" dirty="0">
              <a:solidFill>
                <a:prstClr val="white"/>
              </a:solidFill>
              <a:latin typeface="Calibri" panose="020F0502020204030204"/>
              <a:ea typeface="맑은 고딕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2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(5,00)</a:t>
            </a:r>
            <a:endParaRPr kumimoji="0"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7F8376A-88C2-D742-12EA-3AD14C66C2C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4,65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(4,90)</a:t>
            </a:r>
            <a:endParaRPr kumimoji="0"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 dirty="0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34FE6BD-ABF8-8AF0-1662-54380F59325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4,83</a:t>
            </a:r>
            <a:endParaRPr lang="fi-FI" altLang="ko-K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(4,72)</a:t>
            </a:r>
            <a:endParaRPr kumimoji="0"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+mn-cs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Positiivinen palaute</a:t>
            </a:r>
          </a:p>
          <a:p>
            <a:pPr>
              <a:defRPr/>
            </a:pPr>
            <a:r>
              <a:rPr lang="fi-FI" sz="1400" noProof="0" dirty="0">
                <a:solidFill>
                  <a:prstClr val="white"/>
                </a:solidFill>
                <a:latin typeface="Arial"/>
                <a:cs typeface="Arial"/>
              </a:rPr>
              <a:t>Ystävällinen / osaava ja ammattitaitoinen henkilökuntaa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Negatiivinen palaute</a:t>
            </a: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 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Pitkä odotusaika tutkimuksiin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 dirty="0">
                <a:solidFill>
                  <a:schemeClr val="accent4"/>
                </a:solidFill>
              </a:rPr>
              <a:t>MUISTUTUKSET (LKM)</a:t>
            </a:r>
            <a:endParaRPr lang="en-US" sz="1400" b="1" dirty="0">
              <a:solidFill>
                <a:schemeClr val="accent4"/>
              </a:solidFill>
              <a:cs typeface="Arial" panose="020B0604020202020204"/>
            </a:endParaRPr>
          </a:p>
          <a:p>
            <a:pPr algn="ctr"/>
            <a:endParaRPr lang="fi-FI" sz="1400" b="1" dirty="0">
              <a:solidFill>
                <a:schemeClr val="accent4"/>
              </a:solidFill>
              <a:cs typeface="Arial"/>
            </a:endParaRPr>
          </a:p>
          <a:p>
            <a:pPr algn="ctr"/>
            <a:r>
              <a:rPr lang="fi-FI" sz="1400" b="1" dirty="0">
                <a:solidFill>
                  <a:schemeClr val="accent4"/>
                </a:solidFill>
                <a:cs typeface="Arial"/>
              </a:rPr>
              <a:t>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20A6C0-EDDE-42C8-BDA7-EB92582963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82135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KANTELUT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516850" y="5406049"/>
            <a:ext cx="13955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600" dirty="0">
                <a:solidFill>
                  <a:schemeClr val="bg1"/>
                </a:solidFill>
              </a:rPr>
              <a:t>x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672349" y="6908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Sairaalapalvelut</a:t>
            </a:r>
            <a:r>
              <a:rPr lang="en-US" sz="1400" dirty="0"/>
              <a:t>, </a:t>
            </a:r>
            <a:r>
              <a:rPr lang="en-US" sz="1400" dirty="0" err="1"/>
              <a:t>diagnostiikka</a:t>
            </a:r>
            <a:r>
              <a:rPr lang="en-US" sz="1400" dirty="0"/>
              <a:t> ja </a:t>
            </a:r>
            <a:r>
              <a:rPr lang="en-US" sz="1400" dirty="0" err="1"/>
              <a:t>tuki</a:t>
            </a:r>
            <a:r>
              <a:rPr lang="en-US" sz="1400" dirty="0"/>
              <a:t> 9-12.2024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618910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440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4F22AB-8875-131F-BBF8-0F223CEF567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234997"/>
            <a:ext cx="5500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bg1"/>
                </a:solidFill>
              </a:rPr>
              <a:t>EI KÄYTÖSSÄ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</a:t>
            </a:r>
          </a:p>
          <a:p>
            <a:endParaRPr lang="fi-FI" sz="1600" b="1">
              <a:solidFill>
                <a:schemeClr val="accent4"/>
              </a:solidFill>
              <a:latin typeface="+mj-lt"/>
            </a:endParaRPr>
          </a:p>
          <a:p>
            <a:r>
              <a:rPr lang="fi-FI" sz="1600" b="1">
                <a:solidFill>
                  <a:schemeClr val="bg1"/>
                </a:solidFill>
                <a:latin typeface="+mj-lt"/>
              </a:rPr>
              <a:t>EI KÄYTÖSSÄ</a:t>
            </a:r>
            <a:endParaRPr lang="fi-FI" sz="1600" b="1" i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  <a:p>
            <a:pPr lvl="0"/>
            <a:endParaRPr lang="fi-FI" sz="1600" b="1">
              <a:solidFill>
                <a:schemeClr val="accent4"/>
              </a:solidFill>
              <a:latin typeface="+mj-lt"/>
            </a:endParaRPr>
          </a:p>
          <a:p>
            <a:pPr lvl="0"/>
            <a:r>
              <a:rPr lang="fi-FI" sz="1600" b="1">
                <a:solidFill>
                  <a:schemeClr val="bg1"/>
                </a:solidFill>
                <a:latin typeface="+mj-lt"/>
              </a:rPr>
              <a:t>EI KÄYTÖSSÄ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  <a:cs typeface="Arial"/>
              </a:rPr>
              <a:t>Pelkistetty kutsukirje, turhat tiedot pois</a:t>
            </a:r>
          </a:p>
          <a:p>
            <a:r>
              <a:rPr lang="fi-FI" sz="1600" b="1">
                <a:solidFill>
                  <a:schemeClr val="bg1"/>
                </a:solidFill>
                <a:cs typeface="Arial"/>
              </a:rPr>
              <a:t>Päivitetty kartta kutsukirjeeseen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672349" y="6908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Sairaalapalvelut</a:t>
            </a:r>
            <a:r>
              <a:rPr lang="en-US" sz="1400" dirty="0"/>
              <a:t>, </a:t>
            </a:r>
            <a:r>
              <a:rPr lang="en-US" sz="1400" dirty="0" err="1"/>
              <a:t>diagnostiikka</a:t>
            </a:r>
            <a:r>
              <a:rPr lang="en-US" sz="1400" dirty="0"/>
              <a:t> ja </a:t>
            </a:r>
            <a:r>
              <a:rPr lang="en-US" sz="1400" dirty="0" err="1"/>
              <a:t>tuki</a:t>
            </a:r>
            <a:r>
              <a:rPr lang="en-US" sz="1400" dirty="0"/>
              <a:t> 9-12.2024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Henkilöstö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HENKILÖSTÖ</a:t>
            </a:r>
            <a:r>
              <a:rPr lang="fi-FI" b="1" baseline="0">
                <a:solidFill>
                  <a:schemeClr val="accent4"/>
                </a:solidFill>
              </a:rPr>
              <a:t>MÄÄRÄ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Budjetoidut vakanssit: 174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Täyttämättömät vakanssit: 9 +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/>
          </p:cNvSpPr>
          <p:nvPr/>
        </p:nvSpPr>
        <p:spPr>
          <a:xfrm>
            <a:off x="4412513" y="1404000"/>
            <a:ext cx="3683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TYÖTURVARLLISUUSILMOITUKSIA</a:t>
            </a:r>
            <a:r>
              <a:rPr lang="fi-FI" sz="1600" b="1" baseline="0">
                <a:solidFill>
                  <a:schemeClr val="accent4"/>
                </a:solidFill>
              </a:rPr>
              <a:t> HAIPRO-JÄRJESTELMÄN KAUTTA</a:t>
            </a:r>
            <a:endParaRPr lang="fi-FI" sz="1600" b="1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190569"/>
            <a:ext cx="3457332" cy="18466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aseline="0" dirty="0">
                <a:solidFill>
                  <a:schemeClr val="bg1"/>
                </a:solidFill>
              </a:rPr>
              <a:t>Tapaturmailmoitusten </a:t>
            </a:r>
          </a:p>
          <a:p>
            <a:r>
              <a:rPr lang="fi-FI" sz="1600" baseline="0" dirty="0">
                <a:solidFill>
                  <a:schemeClr val="bg1"/>
                </a:solidFill>
              </a:rPr>
              <a:t>määrä:  </a:t>
            </a:r>
            <a:r>
              <a:rPr lang="fi-FI" sz="1600" dirty="0">
                <a:solidFill>
                  <a:schemeClr val="bg1"/>
                </a:solidFill>
              </a:rPr>
              <a:t>8</a:t>
            </a:r>
            <a:endParaRPr lang="fi-FI" sz="1600" baseline="0" dirty="0">
              <a:solidFill>
                <a:schemeClr val="bg1"/>
              </a:solidFill>
              <a:cs typeface="Arial"/>
            </a:endParaRPr>
          </a:p>
          <a:p>
            <a:endParaRPr lang="fi-FI" sz="1600" baseline="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Yleisimmät ilmoitustyypit: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</a:rPr>
              <a:t>Tapaturma työpaikalla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</a:rPr>
              <a:t>Muita turvallisuusahavaintoja</a:t>
            </a:r>
          </a:p>
          <a:p>
            <a:endParaRPr lang="fi-FI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5" y="1404000"/>
            <a:ext cx="403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LAKISÄÄTEISEN MITOITUKSEN TOTEUTUMINEN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Ei käytössä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00" b="1">
                <a:solidFill>
                  <a:schemeClr val="accent4"/>
                </a:solidFill>
              </a:rPr>
              <a:t>SAIRAUSPOISSA-OLOPÄIVÄT / MUUT POISSAOLOPÄIVÄT</a:t>
            </a:r>
            <a:endParaRPr lang="fi-FI" sz="1300" b="1">
              <a:solidFill>
                <a:schemeClr val="accent4"/>
              </a:solidFill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F457D-A63A-424E-8EDF-9BB8126497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5105783"/>
            <a:ext cx="2305164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fi-FI" sz="1600" b="1" dirty="0">
              <a:solidFill>
                <a:schemeClr val="bg1"/>
              </a:solidFill>
            </a:endParaRPr>
          </a:p>
          <a:p>
            <a:pPr algn="ctr"/>
            <a:endParaRPr lang="fi-FI" sz="1600" b="1" dirty="0">
              <a:solidFill>
                <a:schemeClr val="bg1"/>
              </a:solidFill>
            </a:endParaRPr>
          </a:p>
          <a:p>
            <a:pPr algn="ctr"/>
            <a:r>
              <a:rPr lang="fi-FI" sz="1600" b="1">
                <a:solidFill>
                  <a:schemeClr val="bg1"/>
                </a:solidFill>
              </a:rPr>
              <a:t>1740/ 5189</a:t>
            </a:r>
            <a:endParaRPr lang="fi-FI" b="1">
              <a:solidFill>
                <a:schemeClr val="bg1"/>
              </a:solidFill>
            </a:endParaRP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/>
          <p:nvPr/>
        </p:nvCxnSpPr>
        <p:spPr>
          <a:xfrm flipV="1">
            <a:off x="4881093" y="5234132"/>
            <a:ext cx="35036" cy="76736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90927" y="6098064"/>
            <a:ext cx="764771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000" dirty="0">
                <a:solidFill>
                  <a:schemeClr val="bg1"/>
                </a:solidFill>
                <a:cs typeface="Arial"/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chemeClr val="bg1"/>
                </a:solidFill>
                <a:cs typeface="Arial"/>
              </a:rPr>
              <a:t>Työpaikka</a:t>
            </a:r>
            <a:r>
              <a:rPr lang="en-US">
                <a:solidFill>
                  <a:schemeClr val="bg1"/>
                </a:solidFill>
                <a:cs typeface="Arial"/>
              </a:rPr>
              <a:t> kokoukset</a:t>
            </a:r>
          </a:p>
          <a:p>
            <a:r>
              <a:rPr lang="en-US">
                <a:solidFill>
                  <a:schemeClr val="bg1"/>
                </a:solidFill>
                <a:cs typeface="Arial"/>
              </a:rPr>
              <a:t>Kehityskeskustelut</a:t>
            </a:r>
          </a:p>
          <a:p>
            <a:endParaRPr lang="en-US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672349" y="6908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Sairaalapalvelut</a:t>
            </a:r>
            <a:r>
              <a:rPr lang="en-US" sz="1400" dirty="0"/>
              <a:t>, </a:t>
            </a:r>
            <a:r>
              <a:rPr lang="en-US" sz="1400" dirty="0" err="1"/>
              <a:t>diagnostiikka</a:t>
            </a:r>
            <a:r>
              <a:rPr lang="en-US" sz="1400" dirty="0"/>
              <a:t> ja </a:t>
            </a:r>
            <a:r>
              <a:rPr lang="en-US" sz="1400" dirty="0" err="1"/>
              <a:t>tuki</a:t>
            </a:r>
            <a:r>
              <a:rPr lang="en-US" sz="1400" dirty="0"/>
              <a:t> 9-12.2024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90505587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5d2161c-bdf7-4f84-8f9b-c9ae44126b92">
      <UserInfo>
        <DisplayName>Autio Reijo</DisplayName>
        <AccountId>12</AccountId>
        <AccountType/>
      </UserInfo>
      <UserInfo>
        <DisplayName>Granö Anna</DisplayName>
        <AccountId>20</AccountId>
        <AccountType/>
      </UserInfo>
      <UserInfo>
        <DisplayName>Lagerström Maria</DisplayName>
        <AccountId>13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8BEE3C68526E3448DFF1DFF37962FFF" ma:contentTypeVersion="6" ma:contentTypeDescription="Skapa ett nytt dokument." ma:contentTypeScope="" ma:versionID="0744d205711e45233702938b36c3b2c7">
  <xsd:schema xmlns:xsd="http://www.w3.org/2001/XMLSchema" xmlns:xs="http://www.w3.org/2001/XMLSchema" xmlns:p="http://schemas.microsoft.com/office/2006/metadata/properties" xmlns:ns2="54ab895a-e0c1-4b45-9c2f-28dcb5c291e5" xmlns:ns3="75d2161c-bdf7-4f84-8f9b-c9ae44126b92" targetNamespace="http://schemas.microsoft.com/office/2006/metadata/properties" ma:root="true" ma:fieldsID="cf75a04915e99e681855d8c288d58896" ns2:_="" ns3:_="">
    <xsd:import namespace="54ab895a-e0c1-4b45-9c2f-28dcb5c291e5"/>
    <xsd:import namespace="75d2161c-bdf7-4f84-8f9b-c9ae44126b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ab895a-e0c1-4b45-9c2f-28dcb5c291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2161c-bdf7-4f84-8f9b-c9ae44126b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1C5D28-4B1E-4104-AFE1-BBFF32E024C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4ab895a-e0c1-4b45-9c2f-28dcb5c291e5"/>
    <ds:schemaRef ds:uri="http://purl.org/dc/elements/1.1/"/>
    <ds:schemaRef ds:uri="http://schemas.microsoft.com/office/2006/metadata/properties"/>
    <ds:schemaRef ds:uri="75d2161c-bdf7-4f84-8f9b-c9ae44126b92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CE5D18A-49F1-45C8-9556-C2BBD09FA6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352521-8397-4CA4-A642-0434942885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ab895a-e0c1-4b45-9c2f-28dcb5c291e5"/>
    <ds:schemaRef ds:uri="75d2161c-bdf7-4f84-8f9b-c9ae44126b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21</TotalTime>
  <Words>340</Words>
  <Application>Microsoft Office PowerPoint</Application>
  <PresentationFormat>Widescreen</PresentationFormat>
  <Paragraphs>113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OVHP_teema</vt:lpstr>
      <vt:lpstr>Omavalvonnan seuratatietojen raportointi</vt:lpstr>
      <vt:lpstr>Turvallisuus ja laatu</vt:lpstr>
      <vt:lpstr>PowerPoint Presentation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Ivars Birgitta</cp:lastModifiedBy>
  <cp:revision>25</cp:revision>
  <dcterms:created xsi:type="dcterms:W3CDTF">2023-11-14T05:41:58Z</dcterms:created>
  <dcterms:modified xsi:type="dcterms:W3CDTF">2025-01-27T07:14:17Z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0x01010098BEE3C68526E3448DFF1DFF37962FFF</vt:lpwstr>
  </property>
  <property fmtid="{D5CDD505-2E9C-101B-9397-08002B2CF9AE}" pid="3" name="Order">
    <vt:r8>39300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</Properties>
</file>