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modernComment_152_C589EB1D.xml" ContentType="application/vnd.ms-powerpoint.comment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1"/>
  </p:notesMasterIdLst>
  <p:handoutMasterIdLst>
    <p:handoutMasterId r:id="rId12"/>
  </p:handoutMasterIdLst>
  <p:sldIdLst>
    <p:sldId id="256" r:id="rId5"/>
    <p:sldId id="338" r:id="rId6"/>
    <p:sldId id="273" r:id="rId7"/>
    <p:sldId id="275" r:id="rId8"/>
    <p:sldId id="281" r:id="rId9"/>
    <p:sldId id="337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301F1CE-D164-C67E-4295-DFCF520AEC02}" name="Vikman Lis-Marie" initials="VL" userId="S::lis-marie.vikman@ovph.fi::d86f3506-b3d7-48b3-8dfe-16dd9ca926eb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C560FB-1D60-4C28-AC10-14E3D8A1ADE9}" v="4" dt="2025-01-31T12:55:30.978"/>
    <p1510:client id="{E0013C55-D20C-4DB9-A48E-E446E9A6140A}" v="13" dt="2025-01-30T12:28:18.273"/>
    <p1510:client id="{E8716C22-8F0E-4EA7-AF2D-34FD73150D88}" v="160" dt="2025-01-30T12:12:01.9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vars Birgitta" userId="S::birgitta.ivars@ovph.fi::10614fc4-76b5-4e4a-9d3b-b1857b0f9423" providerId="AD" clId="Web-{A6095C0C-4ADE-67E2-13FF-DC2FAAFB0460}"/>
    <pc:docChg chg="modSld">
      <pc:chgData name="Ivars Birgitta" userId="S::birgitta.ivars@ovph.fi::10614fc4-76b5-4e4a-9d3b-b1857b0f9423" providerId="AD" clId="Web-{A6095C0C-4ADE-67E2-13FF-DC2FAAFB0460}" dt="2025-01-07T08:29:56.624" v="35" actId="20577"/>
      <pc:docMkLst>
        <pc:docMk/>
      </pc:docMkLst>
      <pc:sldChg chg="modSp">
        <pc:chgData name="Ivars Birgitta" userId="S::birgitta.ivars@ovph.fi::10614fc4-76b5-4e4a-9d3b-b1857b0f9423" providerId="AD" clId="Web-{A6095C0C-4ADE-67E2-13FF-DC2FAAFB0460}" dt="2025-01-07T08:29:03.261" v="6" actId="20577"/>
        <pc:sldMkLst>
          <pc:docMk/>
          <pc:sldMk cId="1257341781" sldId="256"/>
        </pc:sldMkLst>
        <pc:spChg chg="mod">
          <ac:chgData name="Ivars Birgitta" userId="S::birgitta.ivars@ovph.fi::10614fc4-76b5-4e4a-9d3b-b1857b0f9423" providerId="AD" clId="Web-{A6095C0C-4ADE-67E2-13FF-DC2FAAFB0460}" dt="2025-01-07T08:29:03.261" v="6" actId="20577"/>
          <ac:spMkLst>
            <pc:docMk/>
            <pc:sldMk cId="1257341781" sldId="256"/>
            <ac:spMk id="3" creationId="{CE2751FD-BF62-47E2-835B-FEDE70EA777A}"/>
          </ac:spMkLst>
        </pc:spChg>
      </pc:sldChg>
      <pc:sldChg chg="modSp">
        <pc:chgData name="Ivars Birgitta" userId="S::birgitta.ivars@ovph.fi::10614fc4-76b5-4e4a-9d3b-b1857b0f9423" providerId="AD" clId="Web-{A6095C0C-4ADE-67E2-13FF-DC2FAAFB0460}" dt="2025-01-07T08:29:21.012" v="16" actId="20577"/>
        <pc:sldMkLst>
          <pc:docMk/>
          <pc:sldMk cId="272733054" sldId="273"/>
        </pc:sldMkLst>
        <pc:spChg chg="mod">
          <ac:chgData name="Ivars Birgitta" userId="S::birgitta.ivars@ovph.fi::10614fc4-76b5-4e4a-9d3b-b1857b0f9423" providerId="AD" clId="Web-{A6095C0C-4ADE-67E2-13FF-DC2FAAFB0460}" dt="2025-01-07T08:29:21.012" v="16" actId="20577"/>
          <ac:spMkLst>
            <pc:docMk/>
            <pc:sldMk cId="272733054" sldId="273"/>
            <ac:spMk id="18" creationId="{8F52E8EC-3225-532D-11A0-5DB83B2D4ECA}"/>
          </ac:spMkLst>
        </pc:spChg>
      </pc:sldChg>
      <pc:sldChg chg="modSp">
        <pc:chgData name="Ivars Birgitta" userId="S::birgitta.ivars@ovph.fi::10614fc4-76b5-4e4a-9d3b-b1857b0f9423" providerId="AD" clId="Web-{A6095C0C-4ADE-67E2-13FF-DC2FAAFB0460}" dt="2025-01-07T08:29:36.904" v="23" actId="20577"/>
        <pc:sldMkLst>
          <pc:docMk/>
          <pc:sldMk cId="1763840058" sldId="275"/>
        </pc:sldMkLst>
        <pc:spChg chg="mod">
          <ac:chgData name="Ivars Birgitta" userId="S::birgitta.ivars@ovph.fi::10614fc4-76b5-4e4a-9d3b-b1857b0f9423" providerId="AD" clId="Web-{A6095C0C-4ADE-67E2-13FF-DC2FAAFB0460}" dt="2025-01-07T08:29:36.904" v="23" actId="20577"/>
          <ac:spMkLst>
            <pc:docMk/>
            <pc:sldMk cId="1763840058" sldId="275"/>
            <ac:spMk id="28" creationId="{8F52E8EC-3225-532D-11A0-5DB83B2D4ECA}"/>
          </ac:spMkLst>
        </pc:spChg>
      </pc:sldChg>
      <pc:sldChg chg="modSp">
        <pc:chgData name="Ivars Birgitta" userId="S::birgitta.ivars@ovph.fi::10614fc4-76b5-4e4a-9d3b-b1857b0f9423" providerId="AD" clId="Web-{A6095C0C-4ADE-67E2-13FF-DC2FAAFB0460}" dt="2025-01-07T08:29:44.420" v="29" actId="20577"/>
        <pc:sldMkLst>
          <pc:docMk/>
          <pc:sldMk cId="2396323148" sldId="281"/>
        </pc:sldMkLst>
        <pc:spChg chg="mod">
          <ac:chgData name="Ivars Birgitta" userId="S::birgitta.ivars@ovph.fi::10614fc4-76b5-4e4a-9d3b-b1857b0f9423" providerId="AD" clId="Web-{A6095C0C-4ADE-67E2-13FF-DC2FAAFB0460}" dt="2025-01-07T08:29:44.420" v="29" actId="20577"/>
          <ac:spMkLst>
            <pc:docMk/>
            <pc:sldMk cId="2396323148" sldId="281"/>
            <ac:spMk id="11" creationId="{8F52E8EC-3225-532D-11A0-5DB83B2D4ECA}"/>
          </ac:spMkLst>
        </pc:spChg>
      </pc:sldChg>
      <pc:sldChg chg="modSp">
        <pc:chgData name="Ivars Birgitta" userId="S::birgitta.ivars@ovph.fi::10614fc4-76b5-4e4a-9d3b-b1857b0f9423" providerId="AD" clId="Web-{A6095C0C-4ADE-67E2-13FF-DC2FAAFB0460}" dt="2025-01-07T08:29:56.624" v="35" actId="20577"/>
        <pc:sldMkLst>
          <pc:docMk/>
          <pc:sldMk cId="2003872876" sldId="337"/>
        </pc:sldMkLst>
        <pc:spChg chg="mod">
          <ac:chgData name="Ivars Birgitta" userId="S::birgitta.ivars@ovph.fi::10614fc4-76b5-4e4a-9d3b-b1857b0f9423" providerId="AD" clId="Web-{A6095C0C-4ADE-67E2-13FF-DC2FAAFB0460}" dt="2025-01-07T08:29:56.624" v="35" actId="20577"/>
          <ac:spMkLst>
            <pc:docMk/>
            <pc:sldMk cId="2003872876" sldId="337"/>
            <ac:spMk id="16" creationId="{8F52E8EC-3225-532D-11A0-5DB83B2D4ECA}"/>
          </ac:spMkLst>
        </pc:spChg>
      </pc:sldChg>
      <pc:sldChg chg="modSp">
        <pc:chgData name="Ivars Birgitta" userId="S::birgitta.ivars@ovph.fi::10614fc4-76b5-4e4a-9d3b-b1857b0f9423" providerId="AD" clId="Web-{A6095C0C-4ADE-67E2-13FF-DC2FAAFB0460}" dt="2025-01-07T08:29:12.011" v="11" actId="20577"/>
        <pc:sldMkLst>
          <pc:docMk/>
          <pc:sldMk cId="3314150173" sldId="338"/>
        </pc:sldMkLst>
        <pc:spChg chg="mod">
          <ac:chgData name="Ivars Birgitta" userId="S::birgitta.ivars@ovph.fi::10614fc4-76b5-4e4a-9d3b-b1857b0f9423" providerId="AD" clId="Web-{A6095C0C-4ADE-67E2-13FF-DC2FAAFB0460}" dt="2025-01-07T08:29:12.011" v="11" actId="20577"/>
          <ac:spMkLst>
            <pc:docMk/>
            <pc:sldMk cId="3314150173" sldId="338"/>
            <ac:spMk id="13" creationId="{8F52E8EC-3225-532D-11A0-5DB83B2D4ECA}"/>
          </ac:spMkLst>
        </pc:spChg>
      </pc:sldChg>
    </pc:docChg>
  </pc:docChgLst>
  <pc:docChgLst>
    <pc:chgData name="Skuthälla Tanja" userId="S::tanja.skuthalla@ovph.fi::178ba649-bdec-4ba0-b6b5-65d2f655b5ca" providerId="AD" clId="Web-{38D266E8-196B-436A-A4C0-8F107541B519}"/>
    <pc:docChg chg="modSld">
      <pc:chgData name="Skuthälla Tanja" userId="S::tanja.skuthalla@ovph.fi::178ba649-bdec-4ba0-b6b5-65d2f655b5ca" providerId="AD" clId="Web-{38D266E8-196B-436A-A4C0-8F107541B519}" dt="2025-01-18T15:37:17.698" v="11"/>
      <pc:docMkLst>
        <pc:docMk/>
      </pc:docMkLst>
      <pc:sldChg chg="modSp">
        <pc:chgData name="Skuthälla Tanja" userId="S::tanja.skuthalla@ovph.fi::178ba649-bdec-4ba0-b6b5-65d2f655b5ca" providerId="AD" clId="Web-{38D266E8-196B-436A-A4C0-8F107541B519}" dt="2025-01-18T15:37:17.698" v="11"/>
        <pc:sldMkLst>
          <pc:docMk/>
          <pc:sldMk cId="3314150173" sldId="338"/>
        </pc:sldMkLst>
        <pc:graphicFrameChg chg="mod modGraphic">
          <ac:chgData name="Skuthälla Tanja" userId="S::tanja.skuthalla@ovph.fi::178ba649-bdec-4ba0-b6b5-65d2f655b5ca" providerId="AD" clId="Web-{38D266E8-196B-436A-A4C0-8F107541B519}" dt="2025-01-18T15:36:04.462" v="1"/>
          <ac:graphicFrameMkLst>
            <pc:docMk/>
            <pc:sldMk cId="3314150173" sldId="338"/>
            <ac:graphicFrameMk id="9" creationId="{00000000-0000-0000-0000-000000000000}"/>
          </ac:graphicFrameMkLst>
        </pc:graphicFrameChg>
        <pc:graphicFrameChg chg="mod modGraphic">
          <ac:chgData name="Skuthälla Tanja" userId="S::tanja.skuthalla@ovph.fi::178ba649-bdec-4ba0-b6b5-65d2f655b5ca" providerId="AD" clId="Web-{38D266E8-196B-436A-A4C0-8F107541B519}" dt="2025-01-18T15:37:17.698" v="11"/>
          <ac:graphicFrameMkLst>
            <pc:docMk/>
            <pc:sldMk cId="3314150173" sldId="338"/>
            <ac:graphicFrameMk id="11" creationId="{00000000-0000-0000-0000-000000000000}"/>
          </ac:graphicFrameMkLst>
        </pc:graphicFrameChg>
      </pc:sldChg>
    </pc:docChg>
  </pc:docChgLst>
  <pc:docChgLst>
    <pc:chgData name="Vikman Lis-Marie" userId="S::lis-marie.vikman@ovph.fi::d86f3506-b3d7-48b3-8dfe-16dd9ca926eb" providerId="AD" clId="Web-{E8716C22-8F0E-4EA7-AF2D-34FD73150D88}"/>
    <pc:docChg chg="modSld">
      <pc:chgData name="Vikman Lis-Marie" userId="S::lis-marie.vikman@ovph.fi::d86f3506-b3d7-48b3-8dfe-16dd9ca926eb" providerId="AD" clId="Web-{E8716C22-8F0E-4EA7-AF2D-34FD73150D88}" dt="2025-01-30T12:12:01.994" v="119" actId="20577"/>
      <pc:docMkLst>
        <pc:docMk/>
      </pc:docMkLst>
      <pc:sldChg chg="modSp">
        <pc:chgData name="Vikman Lis-Marie" userId="S::lis-marie.vikman@ovph.fi::d86f3506-b3d7-48b3-8dfe-16dd9ca926eb" providerId="AD" clId="Web-{E8716C22-8F0E-4EA7-AF2D-34FD73150D88}" dt="2025-01-30T12:11:13.024" v="117" actId="20577"/>
        <pc:sldMkLst>
          <pc:docMk/>
          <pc:sldMk cId="272733054" sldId="273"/>
        </pc:sldMkLst>
        <pc:spChg chg="mod">
          <ac:chgData name="Vikman Lis-Marie" userId="S::lis-marie.vikman@ovph.fi::d86f3506-b3d7-48b3-8dfe-16dd9ca926eb" providerId="AD" clId="Web-{E8716C22-8F0E-4EA7-AF2D-34FD73150D88}" dt="2025-01-30T12:11:13.024" v="117" actId="20577"/>
          <ac:spMkLst>
            <pc:docMk/>
            <pc:sldMk cId="272733054" sldId="273"/>
            <ac:spMk id="7" creationId="{00000000-0000-0000-0000-000000000000}"/>
          </ac:spMkLst>
        </pc:spChg>
      </pc:sldChg>
      <pc:sldChg chg="modSp">
        <pc:chgData name="Vikman Lis-Marie" userId="S::lis-marie.vikman@ovph.fi::d86f3506-b3d7-48b3-8dfe-16dd9ca926eb" providerId="AD" clId="Web-{E8716C22-8F0E-4EA7-AF2D-34FD73150D88}" dt="2025-01-30T12:12:01.994" v="119" actId="20577"/>
        <pc:sldMkLst>
          <pc:docMk/>
          <pc:sldMk cId="1763840058" sldId="275"/>
        </pc:sldMkLst>
        <pc:spChg chg="mod">
          <ac:chgData name="Vikman Lis-Marie" userId="S::lis-marie.vikman@ovph.fi::d86f3506-b3d7-48b3-8dfe-16dd9ca926eb" providerId="AD" clId="Web-{E8716C22-8F0E-4EA7-AF2D-34FD73150D88}" dt="2025-01-30T12:12:01.994" v="119" actId="20577"/>
          <ac:spMkLst>
            <pc:docMk/>
            <pc:sldMk cId="1763840058" sldId="275"/>
            <ac:spMk id="14" creationId="{00000000-0000-0000-0000-000000000000}"/>
          </ac:spMkLst>
        </pc:spChg>
      </pc:sldChg>
      <pc:sldChg chg="modSp">
        <pc:chgData name="Vikman Lis-Marie" userId="S::lis-marie.vikman@ovph.fi::d86f3506-b3d7-48b3-8dfe-16dd9ca926eb" providerId="AD" clId="Web-{E8716C22-8F0E-4EA7-AF2D-34FD73150D88}" dt="2025-01-30T12:10:35.383" v="115"/>
        <pc:sldMkLst>
          <pc:docMk/>
          <pc:sldMk cId="3314150173" sldId="338"/>
        </pc:sldMkLst>
        <pc:graphicFrameChg chg="mod modGraphic">
          <ac:chgData name="Vikman Lis-Marie" userId="S::lis-marie.vikman@ovph.fi::d86f3506-b3d7-48b3-8dfe-16dd9ca926eb" providerId="AD" clId="Web-{E8716C22-8F0E-4EA7-AF2D-34FD73150D88}" dt="2025-01-30T12:10:21.711" v="113"/>
          <ac:graphicFrameMkLst>
            <pc:docMk/>
            <pc:sldMk cId="3314150173" sldId="338"/>
            <ac:graphicFrameMk id="9" creationId="{00000000-0000-0000-0000-000000000000}"/>
          </ac:graphicFrameMkLst>
        </pc:graphicFrameChg>
        <pc:graphicFrameChg chg="mod modGraphic">
          <ac:chgData name="Vikman Lis-Marie" userId="S::lis-marie.vikman@ovph.fi::d86f3506-b3d7-48b3-8dfe-16dd9ca926eb" providerId="AD" clId="Web-{E8716C22-8F0E-4EA7-AF2D-34FD73150D88}" dt="2025-01-30T12:10:12.961" v="80"/>
          <ac:graphicFrameMkLst>
            <pc:docMk/>
            <pc:sldMk cId="3314150173" sldId="338"/>
            <ac:graphicFrameMk id="10" creationId="{00000000-0000-0000-0000-000000000000}"/>
          </ac:graphicFrameMkLst>
        </pc:graphicFrameChg>
        <pc:graphicFrameChg chg="mod modGraphic">
          <ac:chgData name="Vikman Lis-Marie" userId="S::lis-marie.vikman@ovph.fi::d86f3506-b3d7-48b3-8dfe-16dd9ca926eb" providerId="AD" clId="Web-{E8716C22-8F0E-4EA7-AF2D-34FD73150D88}" dt="2025-01-30T12:10:35.383" v="115"/>
          <ac:graphicFrameMkLst>
            <pc:docMk/>
            <pc:sldMk cId="3314150173" sldId="338"/>
            <ac:graphicFrameMk id="11" creationId="{00000000-0000-0000-0000-000000000000}"/>
          </ac:graphicFrameMkLst>
        </pc:graphicFrameChg>
      </pc:sldChg>
    </pc:docChg>
  </pc:docChgLst>
  <pc:docChgLst>
    <pc:chgData name="Ivars Birgitta" userId="S::birgitta.ivars@ovph.fi::10614fc4-76b5-4e4a-9d3b-b1857b0f9423" providerId="AD" clId="Web-{E57143C7-CAA7-D556-9D6E-A09A5455126F}"/>
    <pc:docChg chg="modSld">
      <pc:chgData name="Ivars Birgitta" userId="S::birgitta.ivars@ovph.fi::10614fc4-76b5-4e4a-9d3b-b1857b0f9423" providerId="AD" clId="Web-{E57143C7-CAA7-D556-9D6E-A09A5455126F}" dt="2025-01-28T08:25:22.905" v="1"/>
      <pc:docMkLst>
        <pc:docMk/>
      </pc:docMkLst>
      <pc:sldChg chg="addSp delSp modSp">
        <pc:chgData name="Ivars Birgitta" userId="S::birgitta.ivars@ovph.fi::10614fc4-76b5-4e4a-9d3b-b1857b0f9423" providerId="AD" clId="Web-{E57143C7-CAA7-D556-9D6E-A09A5455126F}" dt="2025-01-28T08:25:22.905" v="1"/>
        <pc:sldMkLst>
          <pc:docMk/>
          <pc:sldMk cId="272733054" sldId="273"/>
        </pc:sldMkLst>
        <pc:graphicFrameChg chg="add del mod">
          <ac:chgData name="Ivars Birgitta" userId="S::birgitta.ivars@ovph.fi::10614fc4-76b5-4e4a-9d3b-b1857b0f9423" providerId="AD" clId="Web-{E57143C7-CAA7-D556-9D6E-A09A5455126F}" dt="2025-01-28T08:25:22.905" v="1"/>
          <ac:graphicFrameMkLst>
            <pc:docMk/>
            <pc:sldMk cId="272733054" sldId="273"/>
            <ac:graphicFrameMk id="9" creationId="{977BFAE5-87F8-4D4C-2598-2B16DE5716AC}"/>
          </ac:graphicFrameMkLst>
        </pc:graphicFrameChg>
      </pc:sldChg>
    </pc:docChg>
  </pc:docChgLst>
  <pc:docChgLst>
    <pc:chgData name="Ivars Birgitta" userId="S::birgitta.ivars@ovph.fi::10614fc4-76b5-4e4a-9d3b-b1857b0f9423" providerId="AD" clId="Web-{C08B8D0B-1169-DC7D-8E22-230BC23EF3AD}"/>
    <pc:docChg chg="modSld">
      <pc:chgData name="Ivars Birgitta" userId="S::birgitta.ivars@ovph.fi::10614fc4-76b5-4e4a-9d3b-b1857b0f9423" providerId="AD" clId="Web-{C08B8D0B-1169-DC7D-8E22-230BC23EF3AD}" dt="2024-09-24T09:15:25.328" v="7"/>
      <pc:docMkLst>
        <pc:docMk/>
      </pc:docMkLst>
      <pc:sldChg chg="modSp">
        <pc:chgData name="Ivars Birgitta" userId="S::birgitta.ivars@ovph.fi::10614fc4-76b5-4e4a-9d3b-b1857b0f9423" providerId="AD" clId="Web-{C08B8D0B-1169-DC7D-8E22-230BC23EF3AD}" dt="2024-09-24T09:15:25.328" v="7"/>
        <pc:sldMkLst>
          <pc:docMk/>
          <pc:sldMk cId="3314150173" sldId="338"/>
        </pc:sldMkLst>
      </pc:sldChg>
    </pc:docChg>
  </pc:docChgLst>
  <pc:docChgLst>
    <pc:chgData name="Holm Tarja" userId="S::tarja.holm@ovph.fi::d32f561d-dc8c-4ecf-b843-0bb2fcb7eb6e" providerId="AD" clId="Web-{6FE9F90C-8A01-A780-3493-EB8BC9D54F21}"/>
    <pc:docChg chg="modSld">
      <pc:chgData name="Holm Tarja" userId="S::tarja.holm@ovph.fi::d32f561d-dc8c-4ecf-b843-0bb2fcb7eb6e" providerId="AD" clId="Web-{6FE9F90C-8A01-A780-3493-EB8BC9D54F21}" dt="2025-01-28T08:26:07.165" v="18" actId="20577"/>
      <pc:docMkLst>
        <pc:docMk/>
      </pc:docMkLst>
      <pc:sldChg chg="modSp">
        <pc:chgData name="Holm Tarja" userId="S::tarja.holm@ovph.fi::d32f561d-dc8c-4ecf-b843-0bb2fcb7eb6e" providerId="AD" clId="Web-{6FE9F90C-8A01-A780-3493-EB8BC9D54F21}" dt="2025-01-28T08:26:07.165" v="18" actId="20577"/>
        <pc:sldMkLst>
          <pc:docMk/>
          <pc:sldMk cId="2003872876" sldId="337"/>
        </pc:sldMkLst>
        <pc:spChg chg="mod">
          <ac:chgData name="Holm Tarja" userId="S::tarja.holm@ovph.fi::d32f561d-dc8c-4ecf-b843-0bb2fcb7eb6e" providerId="AD" clId="Web-{6FE9F90C-8A01-A780-3493-EB8BC9D54F21}" dt="2025-01-28T08:26:07.165" v="18" actId="20577"/>
          <ac:spMkLst>
            <pc:docMk/>
            <pc:sldMk cId="2003872876" sldId="337"/>
            <ac:spMk id="5" creationId="{58DCC82E-EAAD-2464-E627-9715A5278087}"/>
          </ac:spMkLst>
        </pc:spChg>
      </pc:sldChg>
      <pc:sldChg chg="modSp">
        <pc:chgData name="Holm Tarja" userId="S::tarja.holm@ovph.fi::d32f561d-dc8c-4ecf-b843-0bb2fcb7eb6e" providerId="AD" clId="Web-{6FE9F90C-8A01-A780-3493-EB8BC9D54F21}" dt="2025-01-28T08:16:32.283" v="5" actId="20577"/>
        <pc:sldMkLst>
          <pc:docMk/>
          <pc:sldMk cId="3314150173" sldId="338"/>
        </pc:sldMkLst>
        <pc:spChg chg="mod">
          <ac:chgData name="Holm Tarja" userId="S::tarja.holm@ovph.fi::d32f561d-dc8c-4ecf-b843-0bb2fcb7eb6e" providerId="AD" clId="Web-{6FE9F90C-8A01-A780-3493-EB8BC9D54F21}" dt="2025-01-28T08:16:32.283" v="5" actId="20577"/>
          <ac:spMkLst>
            <pc:docMk/>
            <pc:sldMk cId="3314150173" sldId="338"/>
            <ac:spMk id="4" creationId="{29CDDFF1-0593-4D14-8189-688B0DE869A9}"/>
          </ac:spMkLst>
        </pc:spChg>
      </pc:sldChg>
    </pc:docChg>
  </pc:docChgLst>
  <pc:docChgLst>
    <pc:chgData name="Vikman Lis-Marie" userId="S::lis-marie.vikman@ovph.fi::d86f3506-b3d7-48b3-8dfe-16dd9ca926eb" providerId="AD" clId="Web-{F290DD85-35EE-45F1-847F-7C7434F81503}"/>
    <pc:docChg chg="modSld">
      <pc:chgData name="Vikman Lis-Marie" userId="S::lis-marie.vikman@ovph.fi::d86f3506-b3d7-48b3-8dfe-16dd9ca926eb" providerId="AD" clId="Web-{F290DD85-35EE-45F1-847F-7C7434F81503}" dt="2024-09-23T08:08:56.337" v="31"/>
      <pc:docMkLst>
        <pc:docMk/>
      </pc:docMkLst>
      <pc:sldChg chg="modSp">
        <pc:chgData name="Vikman Lis-Marie" userId="S::lis-marie.vikman@ovph.fi::d86f3506-b3d7-48b3-8dfe-16dd9ca926eb" providerId="AD" clId="Web-{F290DD85-35EE-45F1-847F-7C7434F81503}" dt="2024-09-23T08:08:56.337" v="31"/>
        <pc:sldMkLst>
          <pc:docMk/>
          <pc:sldMk cId="3314150173" sldId="338"/>
        </pc:sldMkLst>
      </pc:sldChg>
    </pc:docChg>
  </pc:docChgLst>
  <pc:docChgLst>
    <pc:chgData name="Vikman Lis-Marie" userId="S::lis-marie.vikman@ovph.fi::d86f3506-b3d7-48b3-8dfe-16dd9ca926eb" providerId="AD" clId="Web-{58BD58BE-AD28-4B5C-9AAA-CFCAA31AB3BB}"/>
    <pc:docChg chg="modSld">
      <pc:chgData name="Vikman Lis-Marie" userId="S::lis-marie.vikman@ovph.fi::d86f3506-b3d7-48b3-8dfe-16dd9ca926eb" providerId="AD" clId="Web-{58BD58BE-AD28-4B5C-9AAA-CFCAA31AB3BB}" dt="2024-09-23T07:43:16.405" v="543" actId="20577"/>
      <pc:docMkLst>
        <pc:docMk/>
      </pc:docMkLst>
      <pc:sldChg chg="modSp">
        <pc:chgData name="Vikman Lis-Marie" userId="S::lis-marie.vikman@ovph.fi::d86f3506-b3d7-48b3-8dfe-16dd9ca926eb" providerId="AD" clId="Web-{58BD58BE-AD28-4B5C-9AAA-CFCAA31AB3BB}" dt="2024-09-23T07:43:16.405" v="543" actId="20577"/>
        <pc:sldMkLst>
          <pc:docMk/>
          <pc:sldMk cId="2003872876" sldId="337"/>
        </pc:sldMkLst>
      </pc:sldChg>
      <pc:sldChg chg="modSp">
        <pc:chgData name="Vikman Lis-Marie" userId="S::lis-marie.vikman@ovph.fi::d86f3506-b3d7-48b3-8dfe-16dd9ca926eb" providerId="AD" clId="Web-{58BD58BE-AD28-4B5C-9AAA-CFCAA31AB3BB}" dt="2024-09-23T07:41:29.636" v="505"/>
        <pc:sldMkLst>
          <pc:docMk/>
          <pc:sldMk cId="3314150173" sldId="338"/>
        </pc:sldMkLst>
      </pc:sldChg>
    </pc:docChg>
  </pc:docChgLst>
  <pc:docChgLst>
    <pc:chgData name="Vikman Lis-Marie" userId="S::lis-marie.vikman@ovph.fi::d86f3506-b3d7-48b3-8dfe-16dd9ca926eb" providerId="AD" clId="Web-{E0013C55-D20C-4DB9-A48E-E446E9A6140A}"/>
    <pc:docChg chg="modSld">
      <pc:chgData name="Vikman Lis-Marie" userId="S::lis-marie.vikman@ovph.fi::d86f3506-b3d7-48b3-8dfe-16dd9ca926eb" providerId="AD" clId="Web-{E0013C55-D20C-4DB9-A48E-E446E9A6140A}" dt="2025-01-30T12:28:17.679" v="5" actId="20577"/>
      <pc:docMkLst>
        <pc:docMk/>
      </pc:docMkLst>
      <pc:sldChg chg="modSp">
        <pc:chgData name="Vikman Lis-Marie" userId="S::lis-marie.vikman@ovph.fi::d86f3506-b3d7-48b3-8dfe-16dd9ca926eb" providerId="AD" clId="Web-{E0013C55-D20C-4DB9-A48E-E446E9A6140A}" dt="2025-01-30T12:28:17.679" v="5" actId="20577"/>
        <pc:sldMkLst>
          <pc:docMk/>
          <pc:sldMk cId="2003872876" sldId="337"/>
        </pc:sldMkLst>
        <pc:spChg chg="mod">
          <ac:chgData name="Vikman Lis-Marie" userId="S::lis-marie.vikman@ovph.fi::d86f3506-b3d7-48b3-8dfe-16dd9ca926eb" providerId="AD" clId="Web-{E0013C55-D20C-4DB9-A48E-E446E9A6140A}" dt="2025-01-30T12:28:17.679" v="5" actId="20577"/>
          <ac:spMkLst>
            <pc:docMk/>
            <pc:sldMk cId="2003872876" sldId="337"/>
            <ac:spMk id="10" creationId="{E3138587-41C6-4D3C-902C-720B191A9174}"/>
          </ac:spMkLst>
        </pc:spChg>
      </pc:sldChg>
    </pc:docChg>
  </pc:docChgLst>
  <pc:docChgLst>
    <pc:chgData name="Granö Anna" userId="a50b3b0e-1daf-4c22-886c-a5e083b43703" providerId="ADAL" clId="{6877704E-2F97-41A3-B8CA-9E822FF9E7DE}"/>
    <pc:docChg chg="undo custSel modSld modMainMaster">
      <pc:chgData name="Granö Anna" userId="a50b3b0e-1daf-4c22-886c-a5e083b43703" providerId="ADAL" clId="{6877704E-2F97-41A3-B8CA-9E822FF9E7DE}" dt="2024-04-23T07:55:08.235" v="360"/>
      <pc:docMkLst>
        <pc:docMk/>
      </pc:docMkLst>
      <pc:sldChg chg="modSp mod">
        <pc:chgData name="Granö Anna" userId="a50b3b0e-1daf-4c22-886c-a5e083b43703" providerId="ADAL" clId="{6877704E-2F97-41A3-B8CA-9E822FF9E7DE}" dt="2024-04-23T07:49:07.987" v="337" actId="13244"/>
        <pc:sldMkLst>
          <pc:docMk/>
          <pc:sldMk cId="1655836150" sldId="272"/>
        </pc:sldMkLst>
      </pc:sldChg>
      <pc:sldChg chg="modSp mod">
        <pc:chgData name="Granö Anna" userId="a50b3b0e-1daf-4c22-886c-a5e083b43703" providerId="ADAL" clId="{6877704E-2F97-41A3-B8CA-9E822FF9E7DE}" dt="2024-04-23T07:50:00.188" v="340" actId="962"/>
        <pc:sldMkLst>
          <pc:docMk/>
          <pc:sldMk cId="272733054" sldId="273"/>
        </pc:sldMkLst>
      </pc:sldChg>
      <pc:sldChg chg="modSp mod">
        <pc:chgData name="Granö Anna" userId="a50b3b0e-1daf-4c22-886c-a5e083b43703" providerId="ADAL" clId="{6877704E-2F97-41A3-B8CA-9E822FF9E7DE}" dt="2024-04-23T07:50:12.928" v="342" actId="962"/>
        <pc:sldMkLst>
          <pc:docMk/>
          <pc:sldMk cId="799574740" sldId="274"/>
        </pc:sldMkLst>
      </pc:sldChg>
      <pc:sldChg chg="modSp mod">
        <pc:chgData name="Granö Anna" userId="a50b3b0e-1daf-4c22-886c-a5e083b43703" providerId="ADAL" clId="{6877704E-2F97-41A3-B8CA-9E822FF9E7DE}" dt="2024-04-23T07:50:21.516" v="344" actId="962"/>
        <pc:sldMkLst>
          <pc:docMk/>
          <pc:sldMk cId="1763840058" sldId="275"/>
        </pc:sldMkLst>
      </pc:sldChg>
      <pc:sldChg chg="modSp mod">
        <pc:chgData name="Granö Anna" userId="a50b3b0e-1daf-4c22-886c-a5e083b43703" providerId="ADAL" clId="{6877704E-2F97-41A3-B8CA-9E822FF9E7DE}" dt="2024-04-23T07:50:25.318" v="345" actId="962"/>
        <pc:sldMkLst>
          <pc:docMk/>
          <pc:sldMk cId="3334478465" sldId="276"/>
        </pc:sldMkLst>
      </pc:sldChg>
      <pc:sldChg chg="modSp mod">
        <pc:chgData name="Granö Anna" userId="a50b3b0e-1daf-4c22-886c-a5e083b43703" providerId="ADAL" clId="{6877704E-2F97-41A3-B8CA-9E822FF9E7DE}" dt="2024-04-23T07:50:33.771" v="346" actId="962"/>
        <pc:sldMkLst>
          <pc:docMk/>
          <pc:sldMk cId="2396323148" sldId="281"/>
        </pc:sldMkLst>
      </pc:sldChg>
      <pc:sldChg chg="modSp mod">
        <pc:chgData name="Granö Anna" userId="a50b3b0e-1daf-4c22-886c-a5e083b43703" providerId="ADAL" clId="{6877704E-2F97-41A3-B8CA-9E822FF9E7DE}" dt="2024-04-23T07:50:38.024" v="347" actId="962"/>
        <pc:sldMkLst>
          <pc:docMk/>
          <pc:sldMk cId="593007793" sldId="305"/>
        </pc:sldMkLst>
      </pc:sldChg>
      <pc:sldChg chg="modSp mod">
        <pc:chgData name="Granö Anna" userId="a50b3b0e-1daf-4c22-886c-a5e083b43703" providerId="ADAL" clId="{6877704E-2F97-41A3-B8CA-9E822FF9E7DE}" dt="2024-04-23T07:44:10.172" v="161" actId="962"/>
        <pc:sldMkLst>
          <pc:docMk/>
          <pc:sldMk cId="2885858284" sldId="333"/>
        </pc:sldMkLst>
      </pc:sldChg>
      <pc:sldChg chg="modSp mod">
        <pc:chgData name="Granö Anna" userId="a50b3b0e-1daf-4c22-886c-a5e083b43703" providerId="ADAL" clId="{6877704E-2F97-41A3-B8CA-9E822FF9E7DE}" dt="2024-04-23T07:55:08.235" v="360"/>
        <pc:sldMkLst>
          <pc:docMk/>
          <pc:sldMk cId="3176692888" sldId="335"/>
        </pc:sldMkLst>
      </pc:sldChg>
      <pc:sldChg chg="modSp mod">
        <pc:chgData name="Granö Anna" userId="a50b3b0e-1daf-4c22-886c-a5e083b43703" providerId="ADAL" clId="{6877704E-2F97-41A3-B8CA-9E822FF9E7DE}" dt="2024-04-23T07:51:05.811" v="349" actId="962"/>
        <pc:sldMkLst>
          <pc:docMk/>
          <pc:sldMk cId="2003872876" sldId="337"/>
        </pc:sldMkLst>
      </pc:sldChg>
      <pc:sldChg chg="addSp delSp modSp mod">
        <pc:chgData name="Granö Anna" userId="a50b3b0e-1daf-4c22-886c-a5e083b43703" providerId="ADAL" clId="{6877704E-2F97-41A3-B8CA-9E822FF9E7DE}" dt="2024-04-23T07:46:21.885" v="327" actId="1076"/>
        <pc:sldMkLst>
          <pc:docMk/>
          <pc:sldMk cId="3314150173" sldId="338"/>
        </pc:sldMkLst>
      </pc:sldChg>
      <pc:sldMasterChg chg="modSldLayout">
        <pc:chgData name="Granö Anna" userId="a50b3b0e-1daf-4c22-886c-a5e083b43703" providerId="ADAL" clId="{6877704E-2F97-41A3-B8CA-9E822FF9E7DE}" dt="2024-04-23T07:50:58.730" v="348"/>
        <pc:sldMasterMkLst>
          <pc:docMk/>
          <pc:sldMasterMk cId="3231554497" sldId="2147483661"/>
        </pc:sldMasterMkLst>
        <pc:sldLayoutChg chg="addSp modSp">
          <pc:chgData name="Granö Anna" userId="a50b3b0e-1daf-4c22-886c-a5e083b43703" providerId="ADAL" clId="{6877704E-2F97-41A3-B8CA-9E822FF9E7DE}" dt="2024-04-23T07:50:58.730" v="348"/>
          <pc:sldLayoutMkLst>
            <pc:docMk/>
            <pc:sldMasterMk cId="3231554497" sldId="2147483661"/>
            <pc:sldLayoutMk cId="1320928607" sldId="2147483706"/>
          </pc:sldLayoutMkLst>
        </pc:sldLayoutChg>
      </pc:sldMasterChg>
    </pc:docChg>
  </pc:docChgLst>
  <pc:docChgLst>
    <pc:chgData name="Vikman Lis-Marie" userId="S::lis-marie.vikman@ovph.fi::d86f3506-b3d7-48b3-8dfe-16dd9ca926eb" providerId="AD" clId="Web-{A7DDD75A-A6C6-496E-B2C7-4AF7707D9DA4}"/>
    <pc:docChg chg="modSld">
      <pc:chgData name="Vikman Lis-Marie" userId="S::lis-marie.vikman@ovph.fi::d86f3506-b3d7-48b3-8dfe-16dd9ca926eb" providerId="AD" clId="Web-{A7DDD75A-A6C6-496E-B2C7-4AF7707D9DA4}" dt="2025-01-17T11:06:33.417" v="56" actId="20577"/>
      <pc:docMkLst>
        <pc:docMk/>
      </pc:docMkLst>
      <pc:sldChg chg="modSp">
        <pc:chgData name="Vikman Lis-Marie" userId="S::lis-marie.vikman@ovph.fi::d86f3506-b3d7-48b3-8dfe-16dd9ca926eb" providerId="AD" clId="Web-{A7DDD75A-A6C6-496E-B2C7-4AF7707D9DA4}" dt="2025-01-17T11:06:10.213" v="52" actId="20577"/>
        <pc:sldMkLst>
          <pc:docMk/>
          <pc:sldMk cId="272733054" sldId="273"/>
        </pc:sldMkLst>
        <pc:spChg chg="mod">
          <ac:chgData name="Vikman Lis-Marie" userId="S::lis-marie.vikman@ovph.fi::d86f3506-b3d7-48b3-8dfe-16dd9ca926eb" providerId="AD" clId="Web-{A7DDD75A-A6C6-496E-B2C7-4AF7707D9DA4}" dt="2025-01-17T11:06:10.213" v="52" actId="20577"/>
          <ac:spMkLst>
            <pc:docMk/>
            <pc:sldMk cId="272733054" sldId="273"/>
            <ac:spMk id="7" creationId="{00000000-0000-0000-0000-000000000000}"/>
          </ac:spMkLst>
        </pc:spChg>
      </pc:sldChg>
      <pc:sldChg chg="modSp">
        <pc:chgData name="Vikman Lis-Marie" userId="S::lis-marie.vikman@ovph.fi::d86f3506-b3d7-48b3-8dfe-16dd9ca926eb" providerId="AD" clId="Web-{A7DDD75A-A6C6-496E-B2C7-4AF7707D9DA4}" dt="2025-01-17T11:06:33.417" v="56" actId="20577"/>
        <pc:sldMkLst>
          <pc:docMk/>
          <pc:sldMk cId="1763840058" sldId="275"/>
        </pc:sldMkLst>
        <pc:spChg chg="mod">
          <ac:chgData name="Vikman Lis-Marie" userId="S::lis-marie.vikman@ovph.fi::d86f3506-b3d7-48b3-8dfe-16dd9ca926eb" providerId="AD" clId="Web-{A7DDD75A-A6C6-496E-B2C7-4AF7707D9DA4}" dt="2025-01-17T11:06:33.417" v="56" actId="20577"/>
          <ac:spMkLst>
            <pc:docMk/>
            <pc:sldMk cId="1763840058" sldId="275"/>
            <ac:spMk id="14" creationId="{00000000-0000-0000-0000-000000000000}"/>
          </ac:spMkLst>
        </pc:spChg>
      </pc:sldChg>
      <pc:sldChg chg="modSp">
        <pc:chgData name="Vikman Lis-Marie" userId="S::lis-marie.vikman@ovph.fi::d86f3506-b3d7-48b3-8dfe-16dd9ca926eb" providerId="AD" clId="Web-{A7DDD75A-A6C6-496E-B2C7-4AF7707D9DA4}" dt="2025-01-17T11:04:59.258" v="49"/>
        <pc:sldMkLst>
          <pc:docMk/>
          <pc:sldMk cId="3314150173" sldId="338"/>
        </pc:sldMkLst>
        <pc:graphicFrameChg chg="mod modGraphic">
          <ac:chgData name="Vikman Lis-Marie" userId="S::lis-marie.vikman@ovph.fi::d86f3506-b3d7-48b3-8dfe-16dd9ca926eb" providerId="AD" clId="Web-{A7DDD75A-A6C6-496E-B2C7-4AF7707D9DA4}" dt="2025-01-17T11:04:59.258" v="49"/>
          <ac:graphicFrameMkLst>
            <pc:docMk/>
            <pc:sldMk cId="3314150173" sldId="338"/>
            <ac:graphicFrameMk id="9" creationId="{00000000-0000-0000-0000-000000000000}"/>
          </ac:graphicFrameMkLst>
        </pc:graphicFrameChg>
      </pc:sldChg>
    </pc:docChg>
  </pc:docChgLst>
  <pc:docChgLst>
    <pc:chgData name="Ivars Birgitta" userId="S::birgitta.ivars@ovph.fi::10614fc4-76b5-4e4a-9d3b-b1857b0f9423" providerId="AD" clId="Web-{AC4C0E07-77AC-B01A-F9F9-0406485B6E04}"/>
    <pc:docChg chg="modSld">
      <pc:chgData name="Ivars Birgitta" userId="S::birgitta.ivars@ovph.fi::10614fc4-76b5-4e4a-9d3b-b1857b0f9423" providerId="AD" clId="Web-{AC4C0E07-77AC-B01A-F9F9-0406485B6E04}" dt="2024-05-20T09:37:04.708" v="14" actId="20577"/>
      <pc:docMkLst>
        <pc:docMk/>
      </pc:docMkLst>
      <pc:sldChg chg="modSp">
        <pc:chgData name="Ivars Birgitta" userId="S::birgitta.ivars@ovph.fi::10614fc4-76b5-4e4a-9d3b-b1857b0f9423" providerId="AD" clId="Web-{AC4C0E07-77AC-B01A-F9F9-0406485B6E04}" dt="2024-05-20T09:37:04.708" v="14" actId="20577"/>
        <pc:sldMkLst>
          <pc:docMk/>
          <pc:sldMk cId="2003872876" sldId="337"/>
        </pc:sldMkLst>
      </pc:sldChg>
      <pc:sldChg chg="modSp">
        <pc:chgData name="Ivars Birgitta" userId="S::birgitta.ivars@ovph.fi::10614fc4-76b5-4e4a-9d3b-b1857b0f9423" providerId="AD" clId="Web-{AC4C0E07-77AC-B01A-F9F9-0406485B6E04}" dt="2024-05-20T09:36:38.895" v="11"/>
        <pc:sldMkLst>
          <pc:docMk/>
          <pc:sldMk cId="3314150173" sldId="338"/>
        </pc:sldMkLst>
      </pc:sldChg>
    </pc:docChg>
  </pc:docChgLst>
  <pc:docChgLst>
    <pc:chgData name="Skuthälla Tanja" userId="S::tanja.skuthalla@ovph.fi::178ba649-bdec-4ba0-b6b5-65d2f655b5ca" providerId="AD" clId="Web-{5711200F-54AF-4F2D-A44E-D93A52334473}"/>
    <pc:docChg chg="modSld">
      <pc:chgData name="Skuthälla Tanja" userId="S::tanja.skuthalla@ovph.fi::178ba649-bdec-4ba0-b6b5-65d2f655b5ca" providerId="AD" clId="Web-{5711200F-54AF-4F2D-A44E-D93A52334473}" dt="2024-10-02T06:19:09.279" v="1" actId="20577"/>
      <pc:docMkLst>
        <pc:docMk/>
      </pc:docMkLst>
      <pc:sldChg chg="modSp">
        <pc:chgData name="Skuthälla Tanja" userId="S::tanja.skuthalla@ovph.fi::178ba649-bdec-4ba0-b6b5-65d2f655b5ca" providerId="AD" clId="Web-{5711200F-54AF-4F2D-A44E-D93A52334473}" dt="2024-10-02T06:19:09.279" v="1" actId="20577"/>
        <pc:sldMkLst>
          <pc:docMk/>
          <pc:sldMk cId="272733054" sldId="273"/>
        </pc:sldMkLst>
      </pc:sldChg>
    </pc:docChg>
  </pc:docChgLst>
  <pc:docChgLst>
    <pc:chgData name="Vikman Lis-Marie" userId="S::lis-marie.vikman@ovph.fi::d86f3506-b3d7-48b3-8dfe-16dd9ca926eb" providerId="AD" clId="Web-{3448786F-2E54-4808-9307-C420BAB5C0FA}"/>
    <pc:docChg chg="modSld">
      <pc:chgData name="Vikman Lis-Marie" userId="S::lis-marie.vikman@ovph.fi::d86f3506-b3d7-48b3-8dfe-16dd9ca926eb" providerId="AD" clId="Web-{3448786F-2E54-4808-9307-C420BAB5C0FA}" dt="2025-01-17T08:51:09.735" v="128"/>
      <pc:docMkLst>
        <pc:docMk/>
      </pc:docMkLst>
      <pc:sldChg chg="modSp">
        <pc:chgData name="Vikman Lis-Marie" userId="S::lis-marie.vikman@ovph.fi::d86f3506-b3d7-48b3-8dfe-16dd9ca926eb" providerId="AD" clId="Web-{3448786F-2E54-4808-9307-C420BAB5C0FA}" dt="2025-01-17T08:51:09.735" v="128"/>
        <pc:sldMkLst>
          <pc:docMk/>
          <pc:sldMk cId="3314150173" sldId="338"/>
        </pc:sldMkLst>
        <pc:graphicFrameChg chg="mod modGraphic">
          <ac:chgData name="Vikman Lis-Marie" userId="S::lis-marie.vikman@ovph.fi::d86f3506-b3d7-48b3-8dfe-16dd9ca926eb" providerId="AD" clId="Web-{3448786F-2E54-4808-9307-C420BAB5C0FA}" dt="2025-01-17T08:51:09.735" v="128"/>
          <ac:graphicFrameMkLst>
            <pc:docMk/>
            <pc:sldMk cId="3314150173" sldId="338"/>
            <ac:graphicFrameMk id="9" creationId="{00000000-0000-0000-0000-000000000000}"/>
          </ac:graphicFrameMkLst>
        </pc:graphicFrameChg>
      </pc:sldChg>
    </pc:docChg>
  </pc:docChgLst>
  <pc:docChgLst>
    <pc:chgData name="Vikman Lis-Marie" userId="S::lis-marie.vikman@ovph.fi::d86f3506-b3d7-48b3-8dfe-16dd9ca926eb" providerId="AD" clId="Web-{4E6C7E42-3BA7-429A-8E45-81A1C88EF2F2}"/>
    <pc:docChg chg="modSld">
      <pc:chgData name="Vikman Lis-Marie" userId="S::lis-marie.vikman@ovph.fi::d86f3506-b3d7-48b3-8dfe-16dd9ca926eb" providerId="AD" clId="Web-{4E6C7E42-3BA7-429A-8E45-81A1C88EF2F2}" dt="2024-09-23T08:06:42.841" v="13"/>
      <pc:docMkLst>
        <pc:docMk/>
      </pc:docMkLst>
      <pc:sldChg chg="modSp">
        <pc:chgData name="Vikman Lis-Marie" userId="S::lis-marie.vikman@ovph.fi::d86f3506-b3d7-48b3-8dfe-16dd9ca926eb" providerId="AD" clId="Web-{4E6C7E42-3BA7-429A-8E45-81A1C88EF2F2}" dt="2024-09-23T08:06:42.841" v="13"/>
        <pc:sldMkLst>
          <pc:docMk/>
          <pc:sldMk cId="3314150173" sldId="338"/>
        </pc:sldMkLst>
      </pc:sldChg>
    </pc:docChg>
  </pc:docChgLst>
  <pc:docChgLst>
    <pc:chgData name="Syren Johanna" userId="S::johanna.syren@ovph.fi::296bcded-0b28-487b-8f7f-00e0ddb220d6" providerId="AD" clId="Web-{FC6F8D3B-AE28-F1E5-DB37-280E532F3F91}"/>
    <pc:docChg chg="modSld">
      <pc:chgData name="Syren Johanna" userId="S::johanna.syren@ovph.fi::296bcded-0b28-487b-8f7f-00e0ddb220d6" providerId="AD" clId="Web-{FC6F8D3B-AE28-F1E5-DB37-280E532F3F91}" dt="2024-09-26T12:30:14.999" v="47"/>
      <pc:docMkLst>
        <pc:docMk/>
      </pc:docMkLst>
      <pc:sldChg chg="modSp">
        <pc:chgData name="Syren Johanna" userId="S::johanna.syren@ovph.fi::296bcded-0b28-487b-8f7f-00e0ddb220d6" providerId="AD" clId="Web-{FC6F8D3B-AE28-F1E5-DB37-280E532F3F91}" dt="2024-09-26T12:30:14.999" v="47"/>
        <pc:sldMkLst>
          <pc:docMk/>
          <pc:sldMk cId="3314150173" sldId="338"/>
        </pc:sldMkLst>
      </pc:sldChg>
    </pc:docChg>
  </pc:docChgLst>
  <pc:docChgLst>
    <pc:chgData name="Skuthälla Tanja" userId="S::tanja.skuthalla@ovph.fi::178ba649-bdec-4ba0-b6b5-65d2f655b5ca" providerId="AD" clId="Web-{2D0FD18C-DEFA-4BB1-8C0A-D31A7F3B7698}"/>
    <pc:docChg chg="modSld">
      <pc:chgData name="Skuthälla Tanja" userId="S::tanja.skuthalla@ovph.fi::178ba649-bdec-4ba0-b6b5-65d2f655b5ca" providerId="AD" clId="Web-{2D0FD18C-DEFA-4BB1-8C0A-D31A7F3B7698}" dt="2025-01-28T07:55:16.682" v="2" actId="20577"/>
      <pc:docMkLst>
        <pc:docMk/>
      </pc:docMkLst>
      <pc:sldChg chg="modSp">
        <pc:chgData name="Skuthälla Tanja" userId="S::tanja.skuthalla@ovph.fi::178ba649-bdec-4ba0-b6b5-65d2f655b5ca" providerId="AD" clId="Web-{2D0FD18C-DEFA-4BB1-8C0A-D31A7F3B7698}" dt="2025-01-28T07:55:16.682" v="2" actId="20577"/>
        <pc:sldMkLst>
          <pc:docMk/>
          <pc:sldMk cId="2396323148" sldId="281"/>
        </pc:sldMkLst>
        <pc:spChg chg="mod">
          <ac:chgData name="Skuthälla Tanja" userId="S::tanja.skuthalla@ovph.fi::178ba649-bdec-4ba0-b6b5-65d2f655b5ca" providerId="AD" clId="Web-{2D0FD18C-DEFA-4BB1-8C0A-D31A7F3B7698}" dt="2025-01-28T07:55:16.682" v="2" actId="20577"/>
          <ac:spMkLst>
            <pc:docMk/>
            <pc:sldMk cId="2396323148" sldId="281"/>
            <ac:spMk id="14" creationId="{00000000-0000-0000-0000-000000000000}"/>
          </ac:spMkLst>
        </pc:spChg>
      </pc:sldChg>
    </pc:docChg>
  </pc:docChgLst>
  <pc:docChgLst>
    <pc:chgData clId="Web-{4E6C7E42-3BA7-429A-8E45-81A1C88EF2F2}"/>
    <pc:docChg chg="modSld">
      <pc:chgData name="" userId="" providerId="" clId="Web-{4E6C7E42-3BA7-429A-8E45-81A1C88EF2F2}" dt="2024-09-23T08:06:37.934" v="1"/>
      <pc:docMkLst>
        <pc:docMk/>
      </pc:docMkLst>
      <pc:sldChg chg="modSp">
        <pc:chgData name="" userId="" providerId="" clId="Web-{4E6C7E42-3BA7-429A-8E45-81A1C88EF2F2}" dt="2024-09-23T08:06:37.934" v="1"/>
        <pc:sldMkLst>
          <pc:docMk/>
          <pc:sldMk cId="3314150173" sldId="338"/>
        </pc:sldMkLst>
      </pc:sldChg>
    </pc:docChg>
  </pc:docChgLst>
  <pc:docChgLst>
    <pc:chgData name="Piikkilä Tero" userId="S::tero.piikkila@ovph.fi::fd5ae1ed-cb99-4836-909a-8da2f2571fb5" providerId="AD" clId="Web-{789364CB-B489-445B-889D-5327B38CC19E}"/>
    <pc:docChg chg="modSld">
      <pc:chgData name="Piikkilä Tero" userId="S::tero.piikkila@ovph.fi::fd5ae1ed-cb99-4836-909a-8da2f2571fb5" providerId="AD" clId="Web-{789364CB-B489-445B-889D-5327B38CC19E}" dt="2024-05-02T06:03:43.886" v="24" actId="20577"/>
      <pc:docMkLst>
        <pc:docMk/>
      </pc:docMkLst>
      <pc:sldChg chg="modSp">
        <pc:chgData name="Piikkilä Tero" userId="S::tero.piikkila@ovph.fi::fd5ae1ed-cb99-4836-909a-8da2f2571fb5" providerId="AD" clId="Web-{789364CB-B489-445B-889D-5327B38CC19E}" dt="2024-05-02T06:03:43.886" v="24" actId="20577"/>
        <pc:sldMkLst>
          <pc:docMk/>
          <pc:sldMk cId="272733054" sldId="273"/>
        </pc:sldMkLst>
      </pc:sldChg>
      <pc:sldChg chg="modSp">
        <pc:chgData name="Piikkilä Tero" userId="S::tero.piikkila@ovph.fi::fd5ae1ed-cb99-4836-909a-8da2f2571fb5" providerId="AD" clId="Web-{789364CB-B489-445B-889D-5327B38CC19E}" dt="2024-05-02T06:03:29.370" v="23" actId="20577"/>
        <pc:sldMkLst>
          <pc:docMk/>
          <pc:sldMk cId="3314150173" sldId="338"/>
        </pc:sldMkLst>
      </pc:sldChg>
    </pc:docChg>
  </pc:docChgLst>
  <pc:docChgLst>
    <pc:chgData name="Skuthälla Tanja" userId="S::tanja.skuthalla@ovph.fi::178ba649-bdec-4ba0-b6b5-65d2f655b5ca" providerId="AD" clId="Web-{FE732947-FC28-4258-BEE6-2BC427F45B26}"/>
    <pc:docChg chg="modSld">
      <pc:chgData name="Skuthälla Tanja" userId="S::tanja.skuthalla@ovph.fi::178ba649-bdec-4ba0-b6b5-65d2f655b5ca" providerId="AD" clId="Web-{FE732947-FC28-4258-BEE6-2BC427F45B26}" dt="2024-05-21T10:37:28.670" v="0" actId="20577"/>
      <pc:docMkLst>
        <pc:docMk/>
      </pc:docMkLst>
      <pc:sldChg chg="modSp">
        <pc:chgData name="Skuthälla Tanja" userId="S::tanja.skuthalla@ovph.fi::178ba649-bdec-4ba0-b6b5-65d2f655b5ca" providerId="AD" clId="Web-{FE732947-FC28-4258-BEE6-2BC427F45B26}" dt="2024-05-21T10:37:28.670" v="0" actId="20577"/>
        <pc:sldMkLst>
          <pc:docMk/>
          <pc:sldMk cId="1763840058" sldId="275"/>
        </pc:sldMkLst>
      </pc:sldChg>
    </pc:docChg>
  </pc:docChgLst>
  <pc:docChgLst>
    <pc:chgData name="Syren Johanna" userId="S::johanna.syren@ovph.fi::296bcded-0b28-487b-8f7f-00e0ddb220d6" providerId="AD" clId="Web-{0939ADF2-DC3A-459F-8FB4-491DB0C4CABE}"/>
    <pc:docChg chg="modSld">
      <pc:chgData name="Syren Johanna" userId="S::johanna.syren@ovph.fi::296bcded-0b28-487b-8f7f-00e0ddb220d6" providerId="AD" clId="Web-{0939ADF2-DC3A-459F-8FB4-491DB0C4CABE}" dt="2025-01-27T07:42:46.042" v="13"/>
      <pc:docMkLst>
        <pc:docMk/>
      </pc:docMkLst>
      <pc:sldChg chg="modSp">
        <pc:chgData name="Syren Johanna" userId="S::johanna.syren@ovph.fi::296bcded-0b28-487b-8f7f-00e0ddb220d6" providerId="AD" clId="Web-{0939ADF2-DC3A-459F-8FB4-491DB0C4CABE}" dt="2025-01-27T07:42:46.042" v="13"/>
        <pc:sldMkLst>
          <pc:docMk/>
          <pc:sldMk cId="3314150173" sldId="338"/>
        </pc:sldMkLst>
        <pc:graphicFrameChg chg="mod modGraphic">
          <ac:chgData name="Syren Johanna" userId="S::johanna.syren@ovph.fi::296bcded-0b28-487b-8f7f-00e0ddb220d6" providerId="AD" clId="Web-{0939ADF2-DC3A-459F-8FB4-491DB0C4CABE}" dt="2025-01-27T07:42:46.042" v="13"/>
          <ac:graphicFrameMkLst>
            <pc:docMk/>
            <pc:sldMk cId="3314150173" sldId="338"/>
            <ac:graphicFrameMk id="9" creationId="{00000000-0000-0000-0000-000000000000}"/>
          </ac:graphicFrameMkLst>
        </pc:graphicFrameChg>
      </pc:sldChg>
    </pc:docChg>
  </pc:docChgLst>
  <pc:docChgLst>
    <pc:chgData name="Holm Tarja" userId="S::tarja.holm@ovph.fi::d32f561d-dc8c-4ecf-b843-0bb2fcb7eb6e" providerId="AD" clId="Web-{1E507954-164E-7B69-5E90-904F5A31A36D}"/>
    <pc:docChg chg="modSld">
      <pc:chgData name="Holm Tarja" userId="S::tarja.holm@ovph.fi::d32f561d-dc8c-4ecf-b843-0bb2fcb7eb6e" providerId="AD" clId="Web-{1E507954-164E-7B69-5E90-904F5A31A36D}" dt="2025-01-28T08:29:54.303" v="2" actId="20577"/>
      <pc:docMkLst>
        <pc:docMk/>
      </pc:docMkLst>
      <pc:sldChg chg="modSp">
        <pc:chgData name="Holm Tarja" userId="S::tarja.holm@ovph.fi::d32f561d-dc8c-4ecf-b843-0bb2fcb7eb6e" providerId="AD" clId="Web-{1E507954-164E-7B69-5E90-904F5A31A36D}" dt="2025-01-28T08:29:54.303" v="2" actId="20577"/>
        <pc:sldMkLst>
          <pc:docMk/>
          <pc:sldMk cId="1763840058" sldId="275"/>
        </pc:sldMkLst>
        <pc:spChg chg="mod">
          <ac:chgData name="Holm Tarja" userId="S::tarja.holm@ovph.fi::d32f561d-dc8c-4ecf-b843-0bb2fcb7eb6e" providerId="AD" clId="Web-{1E507954-164E-7B69-5E90-904F5A31A36D}" dt="2025-01-28T08:29:54.303" v="2" actId="20577"/>
          <ac:spMkLst>
            <pc:docMk/>
            <pc:sldMk cId="1763840058" sldId="275"/>
            <ac:spMk id="14" creationId="{00000000-0000-0000-0000-000000000000}"/>
          </ac:spMkLst>
        </pc:spChg>
      </pc:sldChg>
    </pc:docChg>
  </pc:docChgLst>
  <pc:docChgLst>
    <pc:chgData name="Vikman Lis-Marie" userId="S::lis-marie.vikman@ovph.fi::d86f3506-b3d7-48b3-8dfe-16dd9ca926eb" providerId="AD" clId="Web-{A7950025-9F6E-4F53-AAD1-AC2E12227D4D}"/>
    <pc:docChg chg="modSld">
      <pc:chgData name="Vikman Lis-Marie" userId="S::lis-marie.vikman@ovph.fi::d86f3506-b3d7-48b3-8dfe-16dd9ca926eb" providerId="AD" clId="Web-{A7950025-9F6E-4F53-AAD1-AC2E12227D4D}" dt="2025-01-17T07:54:20.053" v="15" actId="20577"/>
      <pc:docMkLst>
        <pc:docMk/>
      </pc:docMkLst>
      <pc:sldChg chg="modSp">
        <pc:chgData name="Vikman Lis-Marie" userId="S::lis-marie.vikman@ovph.fi::d86f3506-b3d7-48b3-8dfe-16dd9ca926eb" providerId="AD" clId="Web-{A7950025-9F6E-4F53-AAD1-AC2E12227D4D}" dt="2025-01-17T07:54:20.053" v="15" actId="20577"/>
        <pc:sldMkLst>
          <pc:docMk/>
          <pc:sldMk cId="2003872876" sldId="337"/>
        </pc:sldMkLst>
        <pc:spChg chg="mod">
          <ac:chgData name="Vikman Lis-Marie" userId="S::lis-marie.vikman@ovph.fi::d86f3506-b3d7-48b3-8dfe-16dd9ca926eb" providerId="AD" clId="Web-{A7950025-9F6E-4F53-AAD1-AC2E12227D4D}" dt="2025-01-17T07:54:20.053" v="15" actId="20577"/>
          <ac:spMkLst>
            <pc:docMk/>
            <pc:sldMk cId="2003872876" sldId="337"/>
            <ac:spMk id="10" creationId="{E3138587-41C6-4D3C-902C-720B191A9174}"/>
          </ac:spMkLst>
        </pc:spChg>
      </pc:sldChg>
    </pc:docChg>
  </pc:docChgLst>
  <pc:docChgLst>
    <pc:chgData name="Vikman Lis-Marie" userId="S::lis-marie.vikman@ovph.fi::d86f3506-b3d7-48b3-8dfe-16dd9ca926eb" providerId="AD" clId="Web-{CDC560FB-1D60-4C28-AC10-14E3D8A1ADE9}"/>
    <pc:docChg chg="modSld">
      <pc:chgData name="Vikman Lis-Marie" userId="S::lis-marie.vikman@ovph.fi::d86f3506-b3d7-48b3-8dfe-16dd9ca926eb" providerId="AD" clId="Web-{CDC560FB-1D60-4C28-AC10-14E3D8A1ADE9}" dt="2025-01-31T12:55:30.978" v="2" actId="20577"/>
      <pc:docMkLst>
        <pc:docMk/>
      </pc:docMkLst>
      <pc:sldChg chg="modSp">
        <pc:chgData name="Vikman Lis-Marie" userId="S::lis-marie.vikman@ovph.fi::d86f3506-b3d7-48b3-8dfe-16dd9ca926eb" providerId="AD" clId="Web-{CDC560FB-1D60-4C28-AC10-14E3D8A1ADE9}" dt="2025-01-31T12:55:30.978" v="2" actId="20577"/>
        <pc:sldMkLst>
          <pc:docMk/>
          <pc:sldMk cId="2003872876" sldId="337"/>
        </pc:sldMkLst>
        <pc:spChg chg="mod">
          <ac:chgData name="Vikman Lis-Marie" userId="S::lis-marie.vikman@ovph.fi::d86f3506-b3d7-48b3-8dfe-16dd9ca926eb" providerId="AD" clId="Web-{CDC560FB-1D60-4C28-AC10-14E3D8A1ADE9}" dt="2025-01-31T12:55:30.978" v="2" actId="20577"/>
          <ac:spMkLst>
            <pc:docMk/>
            <pc:sldMk cId="2003872876" sldId="337"/>
            <ac:spMk id="9" creationId="{356F457D-A63A-424E-8EDF-9BB812649737}"/>
          </ac:spMkLst>
        </pc:spChg>
      </pc:sldChg>
    </pc:docChg>
  </pc:docChgLst>
  <pc:docChgLst>
    <pc:chgData name="Vikman Lis-Marie" userId="S::lis-marie.vikman@ovph.fi::d86f3506-b3d7-48b3-8dfe-16dd9ca926eb" providerId="AD" clId="Web-{9DFFAE7D-FC4A-4C84-8B14-89FC2DC48407}"/>
    <pc:docChg chg="modSld">
      <pc:chgData name="Vikman Lis-Marie" userId="S::lis-marie.vikman@ovph.fi::d86f3506-b3d7-48b3-8dfe-16dd9ca926eb" providerId="AD" clId="Web-{9DFFAE7D-FC4A-4C84-8B14-89FC2DC48407}" dt="2024-09-13T06:01:51.818" v="2" actId="20577"/>
      <pc:docMkLst>
        <pc:docMk/>
      </pc:docMkLst>
      <pc:sldChg chg="modSp">
        <pc:chgData name="Vikman Lis-Marie" userId="S::lis-marie.vikman@ovph.fi::d86f3506-b3d7-48b3-8dfe-16dd9ca926eb" providerId="AD" clId="Web-{9DFFAE7D-FC4A-4C84-8B14-89FC2DC48407}" dt="2024-09-13T06:01:51.818" v="2" actId="20577"/>
        <pc:sldMkLst>
          <pc:docMk/>
          <pc:sldMk cId="1257341781" sldId="256"/>
        </pc:sldMkLst>
      </pc:sldChg>
    </pc:docChg>
  </pc:docChgLst>
  <pc:docChgLst>
    <pc:chgData name="Ivars Birgitta" userId="S::birgitta.ivars@ovph.fi::10614fc4-76b5-4e4a-9d3b-b1857b0f9423" providerId="AD" clId="Web-{CE2508DC-B96E-1CC9-1064-D7E6CC9D0907}"/>
    <pc:docChg chg="modSld">
      <pc:chgData name="Ivars Birgitta" userId="S::birgitta.ivars@ovph.fi::10614fc4-76b5-4e4a-9d3b-b1857b0f9423" providerId="AD" clId="Web-{CE2508DC-B96E-1CC9-1064-D7E6CC9D0907}" dt="2024-09-30T08:03:49.418" v="23"/>
      <pc:docMkLst>
        <pc:docMk/>
      </pc:docMkLst>
      <pc:sldChg chg="modSp">
        <pc:chgData name="Ivars Birgitta" userId="S::birgitta.ivars@ovph.fi::10614fc4-76b5-4e4a-9d3b-b1857b0f9423" providerId="AD" clId="Web-{CE2508DC-B96E-1CC9-1064-D7E6CC9D0907}" dt="2024-09-30T08:03:49.418" v="23"/>
        <pc:sldMkLst>
          <pc:docMk/>
          <pc:sldMk cId="3314150173" sldId="338"/>
        </pc:sldMkLst>
      </pc:sldChg>
    </pc:docChg>
  </pc:docChgLst>
  <pc:docChgLst>
    <pc:chgData name="Syren Johanna" userId="S::johanna.syren@ovph.fi::296bcded-0b28-487b-8f7f-00e0ddb220d6" providerId="AD" clId="Web-{D1303529-D24F-42FE-9B64-3B58CD2B49A0}"/>
    <pc:docChg chg="modSld">
      <pc:chgData name="Syren Johanna" userId="S::johanna.syren@ovph.fi::296bcded-0b28-487b-8f7f-00e0ddb220d6" providerId="AD" clId="Web-{D1303529-D24F-42FE-9B64-3B58CD2B49A0}" dt="2025-01-27T07:44:39.947" v="123" actId="20577"/>
      <pc:docMkLst>
        <pc:docMk/>
      </pc:docMkLst>
      <pc:sldChg chg="modSp">
        <pc:chgData name="Syren Johanna" userId="S::johanna.syren@ovph.fi::296bcded-0b28-487b-8f7f-00e0ddb220d6" providerId="AD" clId="Web-{D1303529-D24F-42FE-9B64-3B58CD2B49A0}" dt="2025-01-27T07:44:39.947" v="123" actId="20577"/>
        <pc:sldMkLst>
          <pc:docMk/>
          <pc:sldMk cId="3314150173" sldId="338"/>
        </pc:sldMkLst>
        <pc:spChg chg="mod">
          <ac:chgData name="Syren Johanna" userId="S::johanna.syren@ovph.fi::296bcded-0b28-487b-8f7f-00e0ddb220d6" providerId="AD" clId="Web-{D1303529-D24F-42FE-9B64-3B58CD2B49A0}" dt="2025-01-27T07:44:39.947" v="123" actId="20577"/>
          <ac:spMkLst>
            <pc:docMk/>
            <pc:sldMk cId="3314150173" sldId="338"/>
            <ac:spMk id="4" creationId="{29CDDFF1-0593-4D14-8189-688B0DE869A9}"/>
          </ac:spMkLst>
        </pc:spChg>
      </pc:sldChg>
    </pc:docChg>
  </pc:docChgLst>
  <pc:docChgLst>
    <pc:chgData name="Vikman Lis-Marie" userId="S::lis-marie.vikman@ovph.fi::d86f3506-b3d7-48b3-8dfe-16dd9ca926eb" providerId="AD" clId="Web-{5E41E5CE-0C84-4103-8891-6377805BBB89}"/>
    <pc:docChg chg="modSld">
      <pc:chgData name="Vikman Lis-Marie" userId="S::lis-marie.vikman@ovph.fi::d86f3506-b3d7-48b3-8dfe-16dd9ca926eb" providerId="AD" clId="Web-{5E41E5CE-0C84-4103-8891-6377805BBB89}" dt="2025-01-28T10:01:45.252" v="1" actId="20577"/>
      <pc:docMkLst>
        <pc:docMk/>
      </pc:docMkLst>
      <pc:sldChg chg="modSp">
        <pc:chgData name="Vikman Lis-Marie" userId="S::lis-marie.vikman@ovph.fi::d86f3506-b3d7-48b3-8dfe-16dd9ca926eb" providerId="AD" clId="Web-{5E41E5CE-0C84-4103-8891-6377805BBB89}" dt="2025-01-28T10:01:45.252" v="1" actId="20577"/>
        <pc:sldMkLst>
          <pc:docMk/>
          <pc:sldMk cId="2003872876" sldId="337"/>
        </pc:sldMkLst>
        <pc:spChg chg="mod">
          <ac:chgData name="Vikman Lis-Marie" userId="S::lis-marie.vikman@ovph.fi::d86f3506-b3d7-48b3-8dfe-16dd9ca926eb" providerId="AD" clId="Web-{5E41E5CE-0C84-4103-8891-6377805BBB89}" dt="2025-01-28T10:01:45.252" v="1" actId="20577"/>
          <ac:spMkLst>
            <pc:docMk/>
            <pc:sldMk cId="2003872876" sldId="337"/>
            <ac:spMk id="10" creationId="{E3138587-41C6-4D3C-902C-720B191A9174}"/>
          </ac:spMkLst>
        </pc:spChg>
      </pc:sldChg>
    </pc:docChg>
  </pc:docChgLst>
  <pc:docChgLst>
    <pc:chgData name="Ivars Birgitta" userId="S::birgitta.ivars@ovph.fi::10614fc4-76b5-4e4a-9d3b-b1857b0f9423" providerId="AD" clId="Web-{C8074D96-1542-ED89-F2CA-F6C786B75819}"/>
    <pc:docChg chg="modSld">
      <pc:chgData name="Ivars Birgitta" userId="S::birgitta.ivars@ovph.fi::10614fc4-76b5-4e4a-9d3b-b1857b0f9423" providerId="AD" clId="Web-{C8074D96-1542-ED89-F2CA-F6C786B75819}" dt="2024-09-30T12:38:58.614" v="13"/>
      <pc:docMkLst>
        <pc:docMk/>
      </pc:docMkLst>
      <pc:sldChg chg="modSp">
        <pc:chgData name="Ivars Birgitta" userId="S::birgitta.ivars@ovph.fi::10614fc4-76b5-4e4a-9d3b-b1857b0f9423" providerId="AD" clId="Web-{C8074D96-1542-ED89-F2CA-F6C786B75819}" dt="2024-09-30T12:38:58.614" v="13"/>
        <pc:sldMkLst>
          <pc:docMk/>
          <pc:sldMk cId="3314150173" sldId="338"/>
        </pc:sldMkLst>
      </pc:sldChg>
    </pc:docChg>
  </pc:docChgLst>
  <pc:docChgLst>
    <pc:chgData name="Vikman Lis-Marie" userId="S::lis-marie.vikman@ovph.fi::d86f3506-b3d7-48b3-8dfe-16dd9ca926eb" providerId="AD" clId="Web-{B06AC3C0-BCD4-4ED8-8A19-E6422596847E}"/>
    <pc:docChg chg="mod modSld">
      <pc:chgData name="Vikman Lis-Marie" userId="S::lis-marie.vikman@ovph.fi::d86f3506-b3d7-48b3-8dfe-16dd9ca926eb" providerId="AD" clId="Web-{B06AC3C0-BCD4-4ED8-8A19-E6422596847E}" dt="2025-01-17T07:35:06.778" v="591" actId="20577"/>
      <pc:docMkLst>
        <pc:docMk/>
      </pc:docMkLst>
      <pc:sldChg chg="modSp">
        <pc:chgData name="Vikman Lis-Marie" userId="S::lis-marie.vikman@ovph.fi::d86f3506-b3d7-48b3-8dfe-16dd9ca926eb" providerId="AD" clId="Web-{B06AC3C0-BCD4-4ED8-8A19-E6422596847E}" dt="2025-01-17T07:32:04.154" v="511" actId="20577"/>
        <pc:sldMkLst>
          <pc:docMk/>
          <pc:sldMk cId="272733054" sldId="273"/>
        </pc:sldMkLst>
        <pc:spChg chg="mod">
          <ac:chgData name="Vikman Lis-Marie" userId="S::lis-marie.vikman@ovph.fi::d86f3506-b3d7-48b3-8dfe-16dd9ca926eb" providerId="AD" clId="Web-{B06AC3C0-BCD4-4ED8-8A19-E6422596847E}" dt="2025-01-17T07:32:04.154" v="511" actId="20577"/>
          <ac:spMkLst>
            <pc:docMk/>
            <pc:sldMk cId="272733054" sldId="273"/>
            <ac:spMk id="7" creationId="{00000000-0000-0000-0000-000000000000}"/>
          </ac:spMkLst>
        </pc:spChg>
      </pc:sldChg>
      <pc:sldChg chg="modSp">
        <pc:chgData name="Vikman Lis-Marie" userId="S::lis-marie.vikman@ovph.fi::d86f3506-b3d7-48b3-8dfe-16dd9ca926eb" providerId="AD" clId="Web-{B06AC3C0-BCD4-4ED8-8A19-E6422596847E}" dt="2025-01-17T07:32:22.575" v="514" actId="20577"/>
        <pc:sldMkLst>
          <pc:docMk/>
          <pc:sldMk cId="1763840058" sldId="275"/>
        </pc:sldMkLst>
        <pc:spChg chg="mod">
          <ac:chgData name="Vikman Lis-Marie" userId="S::lis-marie.vikman@ovph.fi::d86f3506-b3d7-48b3-8dfe-16dd9ca926eb" providerId="AD" clId="Web-{B06AC3C0-BCD4-4ED8-8A19-E6422596847E}" dt="2025-01-17T07:32:22.575" v="514" actId="20577"/>
          <ac:spMkLst>
            <pc:docMk/>
            <pc:sldMk cId="1763840058" sldId="275"/>
            <ac:spMk id="14" creationId="{00000000-0000-0000-0000-000000000000}"/>
          </ac:spMkLst>
        </pc:spChg>
      </pc:sldChg>
      <pc:sldChg chg="modSp">
        <pc:chgData name="Vikman Lis-Marie" userId="S::lis-marie.vikman@ovph.fi::d86f3506-b3d7-48b3-8dfe-16dd9ca926eb" providerId="AD" clId="Web-{B06AC3C0-BCD4-4ED8-8A19-E6422596847E}" dt="2025-01-17T07:34:19.231" v="562" actId="20577"/>
        <pc:sldMkLst>
          <pc:docMk/>
          <pc:sldMk cId="2396323148" sldId="281"/>
        </pc:sldMkLst>
        <pc:spChg chg="mod">
          <ac:chgData name="Vikman Lis-Marie" userId="S::lis-marie.vikman@ovph.fi::d86f3506-b3d7-48b3-8dfe-16dd9ca926eb" providerId="AD" clId="Web-{B06AC3C0-BCD4-4ED8-8A19-E6422596847E}" dt="2025-01-17T07:34:19.231" v="562" actId="20577"/>
          <ac:spMkLst>
            <pc:docMk/>
            <pc:sldMk cId="2396323148" sldId="281"/>
            <ac:spMk id="14" creationId="{00000000-0000-0000-0000-000000000000}"/>
          </ac:spMkLst>
        </pc:spChg>
      </pc:sldChg>
      <pc:sldChg chg="modSp">
        <pc:chgData name="Vikman Lis-Marie" userId="S::lis-marie.vikman@ovph.fi::d86f3506-b3d7-48b3-8dfe-16dd9ca926eb" providerId="AD" clId="Web-{B06AC3C0-BCD4-4ED8-8A19-E6422596847E}" dt="2025-01-17T07:35:06.778" v="591" actId="20577"/>
        <pc:sldMkLst>
          <pc:docMk/>
          <pc:sldMk cId="2003872876" sldId="337"/>
        </pc:sldMkLst>
        <pc:spChg chg="mod">
          <ac:chgData name="Vikman Lis-Marie" userId="S::lis-marie.vikman@ovph.fi::d86f3506-b3d7-48b3-8dfe-16dd9ca926eb" providerId="AD" clId="Web-{B06AC3C0-BCD4-4ED8-8A19-E6422596847E}" dt="2025-01-17T07:35:06.778" v="591" actId="20577"/>
          <ac:spMkLst>
            <pc:docMk/>
            <pc:sldMk cId="2003872876" sldId="337"/>
            <ac:spMk id="10" creationId="{E3138587-41C6-4D3C-902C-720B191A9174}"/>
          </ac:spMkLst>
        </pc:spChg>
      </pc:sldChg>
      <pc:sldChg chg="modSp">
        <pc:chgData name="Vikman Lis-Marie" userId="S::lis-marie.vikman@ovph.fi::d86f3506-b3d7-48b3-8dfe-16dd9ca926eb" providerId="AD" clId="Web-{B06AC3C0-BCD4-4ED8-8A19-E6422596847E}" dt="2025-01-17T07:29:46.310" v="508"/>
        <pc:sldMkLst>
          <pc:docMk/>
          <pc:sldMk cId="3314150173" sldId="338"/>
        </pc:sldMkLst>
        <pc:graphicFrameChg chg="mod modGraphic">
          <ac:chgData name="Vikman Lis-Marie" userId="S::lis-marie.vikman@ovph.fi::d86f3506-b3d7-48b3-8dfe-16dd9ca926eb" providerId="AD" clId="Web-{B06AC3C0-BCD4-4ED8-8A19-E6422596847E}" dt="2025-01-17T07:23:06.952" v="39"/>
          <ac:graphicFrameMkLst>
            <pc:docMk/>
            <pc:sldMk cId="3314150173" sldId="338"/>
            <ac:graphicFrameMk id="9" creationId="{00000000-0000-0000-0000-000000000000}"/>
          </ac:graphicFrameMkLst>
        </pc:graphicFrameChg>
        <pc:graphicFrameChg chg="mod modGraphic">
          <ac:chgData name="Vikman Lis-Marie" userId="S::lis-marie.vikman@ovph.fi::d86f3506-b3d7-48b3-8dfe-16dd9ca926eb" providerId="AD" clId="Web-{B06AC3C0-BCD4-4ED8-8A19-E6422596847E}" dt="2025-01-17T07:29:46.310" v="508"/>
          <ac:graphicFrameMkLst>
            <pc:docMk/>
            <pc:sldMk cId="3314150173" sldId="338"/>
            <ac:graphicFrameMk id="10" creationId="{00000000-0000-0000-0000-000000000000}"/>
          </ac:graphicFrameMkLst>
        </pc:graphicFrameChg>
      </pc:sldChg>
    </pc:docChg>
  </pc:docChgLst>
  <pc:docChgLst>
    <pc:chgData name="Vikman Lis-Marie" userId="S::lis-marie.vikman@ovph.fi::d86f3506-b3d7-48b3-8dfe-16dd9ca926eb" providerId="AD" clId="Web-{791C6D58-AA2A-4DB0-AA56-870E97A9D6F8}"/>
    <pc:docChg chg="modSld">
      <pc:chgData name="Vikman Lis-Marie" userId="S::lis-marie.vikman@ovph.fi::d86f3506-b3d7-48b3-8dfe-16dd9ca926eb" providerId="AD" clId="Web-{791C6D58-AA2A-4DB0-AA56-870E97A9D6F8}" dt="2025-01-17T10:35:17.565" v="5"/>
      <pc:docMkLst>
        <pc:docMk/>
      </pc:docMkLst>
      <pc:sldChg chg="modSp">
        <pc:chgData name="Vikman Lis-Marie" userId="S::lis-marie.vikman@ovph.fi::d86f3506-b3d7-48b3-8dfe-16dd9ca926eb" providerId="AD" clId="Web-{791C6D58-AA2A-4DB0-AA56-870E97A9D6F8}" dt="2025-01-17T10:35:17.565" v="5"/>
        <pc:sldMkLst>
          <pc:docMk/>
          <pc:sldMk cId="3314150173" sldId="338"/>
        </pc:sldMkLst>
        <pc:graphicFrameChg chg="mod modGraphic">
          <ac:chgData name="Vikman Lis-Marie" userId="S::lis-marie.vikman@ovph.fi::d86f3506-b3d7-48b3-8dfe-16dd9ca926eb" providerId="AD" clId="Web-{791C6D58-AA2A-4DB0-AA56-870E97A9D6F8}" dt="2025-01-17T10:35:17.565" v="5"/>
          <ac:graphicFrameMkLst>
            <pc:docMk/>
            <pc:sldMk cId="3314150173" sldId="338"/>
            <ac:graphicFrameMk id="9" creationId="{00000000-0000-0000-0000-000000000000}"/>
          </ac:graphicFrameMkLst>
        </pc:graphicFrameChg>
      </pc:sldChg>
    </pc:docChg>
  </pc:docChgLst>
  <pc:docChgLst>
    <pc:chgData name="Ivars Birgitta" userId="S::birgitta.ivars@ovph.fi::10614fc4-76b5-4e4a-9d3b-b1857b0f9423" providerId="AD" clId="Web-{FF6F1C13-6A2D-2630-4264-56DA58CFD58E}"/>
    <pc:docChg chg="modSld">
      <pc:chgData name="Ivars Birgitta" userId="S::birgitta.ivars@ovph.fi::10614fc4-76b5-4e4a-9d3b-b1857b0f9423" providerId="AD" clId="Web-{FF6F1C13-6A2D-2630-4264-56DA58CFD58E}" dt="2025-01-21T07:14:25.014" v="82"/>
      <pc:docMkLst>
        <pc:docMk/>
      </pc:docMkLst>
      <pc:sldChg chg="addSp modSp">
        <pc:chgData name="Ivars Birgitta" userId="S::birgitta.ivars@ovph.fi::10614fc4-76b5-4e4a-9d3b-b1857b0f9423" providerId="AD" clId="Web-{FF6F1C13-6A2D-2630-4264-56DA58CFD58E}" dt="2025-01-21T07:14:25.014" v="82"/>
        <pc:sldMkLst>
          <pc:docMk/>
          <pc:sldMk cId="3314150173" sldId="338"/>
        </pc:sldMkLst>
        <pc:graphicFrameChg chg="mod modGraphic">
          <ac:chgData name="Ivars Birgitta" userId="S::birgitta.ivars@ovph.fi::10614fc4-76b5-4e4a-9d3b-b1857b0f9423" providerId="AD" clId="Web-{FF6F1C13-6A2D-2630-4264-56DA58CFD58E}" dt="2025-01-21T07:14:25.014" v="82"/>
          <ac:graphicFrameMkLst>
            <pc:docMk/>
            <pc:sldMk cId="3314150173" sldId="338"/>
            <ac:graphicFrameMk id="9" creationId="{00000000-0000-0000-0000-000000000000}"/>
          </ac:graphicFrameMkLst>
        </pc:graphicFrameChg>
        <pc:graphicFrameChg chg="mod modGraphic">
          <ac:chgData name="Ivars Birgitta" userId="S::birgitta.ivars@ovph.fi::10614fc4-76b5-4e4a-9d3b-b1857b0f9423" providerId="AD" clId="Web-{FF6F1C13-6A2D-2630-4264-56DA58CFD58E}" dt="2025-01-21T07:11:50.201" v="27"/>
          <ac:graphicFrameMkLst>
            <pc:docMk/>
            <pc:sldMk cId="3314150173" sldId="338"/>
            <ac:graphicFrameMk id="10" creationId="{00000000-0000-0000-0000-000000000000}"/>
          </ac:graphicFrameMkLst>
        </pc:graphicFrameChg>
        <pc:cxnChg chg="add mod">
          <ac:chgData name="Ivars Birgitta" userId="S::birgitta.ivars@ovph.fi::10614fc4-76b5-4e4a-9d3b-b1857b0f9423" providerId="AD" clId="Web-{FF6F1C13-6A2D-2630-4264-56DA58CFD58E}" dt="2025-01-21T07:14:02.279" v="52" actId="14100"/>
          <ac:cxnSpMkLst>
            <pc:docMk/>
            <pc:sldMk cId="3314150173" sldId="338"/>
            <ac:cxnSpMk id="3" creationId="{9689D65E-2886-F952-AAC6-A28161C02F4A}"/>
          </ac:cxnSpMkLst>
        </pc:cxn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610</c:v>
                </c:pt>
                <c:pt idx="1">
                  <c:v>595</c:v>
                </c:pt>
                <c:pt idx="2">
                  <c:v>896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AF-4A35-A93B-5EB79E221B6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700</c:v>
                </c:pt>
                <c:pt idx="1">
                  <c:v>583</c:v>
                </c:pt>
                <c:pt idx="2">
                  <c:v>567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AF-4A35-A93B-5EB79E221B6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7414566118227662E-2"/>
          <c:y val="8.0926054614112647E-2"/>
          <c:w val="0.53861177635663793"/>
          <c:h val="0.8345370169438484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ANMÄLNINGAR OM AVVIKANDE HÄNDELSER </c:v>
                </c:pt>
              </c:strCache>
            </c:strRef>
          </c:tx>
          <c:spPr>
            <a:solidFill>
              <a:srgbClr val="85C598"/>
            </a:solidFill>
            <a:ln>
              <a:noFill/>
            </a:ln>
          </c:spPr>
          <c:dPt>
            <c:idx val="0"/>
            <c:bubble3D val="0"/>
            <c:spPr>
              <a:solidFill>
                <a:srgbClr val="F3969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CF8-401E-9D07-4AF65C8CA7F5}"/>
              </c:ext>
            </c:extLst>
          </c:dPt>
          <c:dPt>
            <c:idx val="1"/>
            <c:bubble3D val="0"/>
            <c:spPr>
              <a:solidFill>
                <a:srgbClr val="85C598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CF8-401E-9D07-4AF65C8CA7F5}"/>
              </c:ext>
            </c:extLst>
          </c:dPt>
          <c:dPt>
            <c:idx val="2"/>
            <c:bubble3D val="0"/>
            <c:spPr>
              <a:solidFill>
                <a:srgbClr val="FDC84A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CF8-401E-9D07-4AF65C8CA7F5}"/>
              </c:ext>
            </c:extLst>
          </c:dPt>
          <c:dPt>
            <c:idx val="3"/>
            <c:bubble3D val="0"/>
            <c:spPr>
              <a:solidFill>
                <a:srgbClr val="85C598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CF8-401E-9D07-4AF65C8CA7F5}"/>
              </c:ext>
            </c:extLst>
          </c:dPt>
          <c:dPt>
            <c:idx val="4"/>
            <c:bubble3D val="0"/>
            <c:spPr>
              <a:solidFill>
                <a:srgbClr val="85C598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CF8-401E-9D07-4AF65C8CA7F5}"/>
              </c:ext>
            </c:extLst>
          </c:dPt>
          <c:dPt>
            <c:idx val="5"/>
            <c:bubble3D val="0"/>
            <c:spPr>
              <a:solidFill>
                <a:srgbClr val="D3433F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5CF8-401E-9D07-4AF65C8CA7F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Tapahtui asiakkaalle</c:v>
                </c:pt>
                <c:pt idx="1">
                  <c:v>Läheltä piti</c:v>
                </c:pt>
                <c:pt idx="2">
                  <c:v>Muut havainnot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408</c:v>
                </c:pt>
                <c:pt idx="1">
                  <c:v>91</c:v>
                </c:pt>
                <c:pt idx="2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CF8-401E-9D07-4AF65C8CA7F5}"/>
            </c:ext>
          </c:extLst>
        </c:ser>
        <c:dLbls>
          <c:dLblPos val="bestFit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385249730714736"/>
          <c:y val="2.3984262214361049E-2"/>
          <c:w val="0.26954557601516865"/>
          <c:h val="0.5102118418300064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12</c:v>
                </c:pt>
                <c:pt idx="1">
                  <c:v>9</c:v>
                </c:pt>
                <c:pt idx="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E7-4BA4-8CBA-508D297C505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19</c:v>
                </c:pt>
                <c:pt idx="1">
                  <c:v>10</c:v>
                </c:pt>
                <c:pt idx="2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1E7-4BA4-8CBA-508D297C505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modernComment_152_C589EB1D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0166260D-2637-4D2C-A671-5F79A47870B0}" authorId="{6301F1CE-D164-C67E-4295-DFCF520AEC02}" created="2025-01-17T07:31:08.513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3314150173" sldId="338"/>
      <ac:graphicFrameMk id="10" creationId="{00000000-0000-0000-0000-000000000000}"/>
    </ac:deMkLst>
    <p188:txBody>
      <a:bodyPr/>
      <a:lstStyle/>
      <a:p>
        <a:r>
          <a:rPr lang="sv-SE"/>
          <a:t>jag har lagt nya siffror med grönt, så man vet att de är ändrade, kan ändras till blått sen  vid behov</a:t>
        </a:r>
      </a:p>
    </p188:txBody>
  </p188:cm>
</p188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31.1.2025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0DF54-D132-4835-A060-2DDF2500197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115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01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8FEE064F-7E84-F78F-AAF9-FCAA97928638}"/>
              </a:ext>
            </a:extLst>
          </p:cNvPr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llgänglighet S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2729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D09816E-571C-4CDC-8FB5-957944848C57}"/>
              </a:ext>
            </a:extLst>
          </p:cNvPr>
          <p:cNvCxnSpPr/>
          <p:nvPr userDrawn="1"/>
        </p:nvCxnSpPr>
        <p:spPr>
          <a:xfrm>
            <a:off x="8474478" y="1344706"/>
            <a:ext cx="0" cy="567465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BDBFFF5-7BFA-4362-92E3-32B31006B579}"/>
              </a:ext>
            </a:extLst>
          </p:cNvPr>
          <p:cNvCxnSpPr/>
          <p:nvPr userDrawn="1"/>
        </p:nvCxnSpPr>
        <p:spPr>
          <a:xfrm>
            <a:off x="1106905" y="4735629"/>
            <a:ext cx="736653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06DE7B3-18F1-4732-8F38-7B0A839DDD40}"/>
              </a:ext>
            </a:extLst>
          </p:cNvPr>
          <p:cNvCxnSpPr>
            <a:cxnSpLocks/>
          </p:cNvCxnSpPr>
          <p:nvPr userDrawn="1"/>
        </p:nvCxnSpPr>
        <p:spPr>
          <a:xfrm>
            <a:off x="5695899" y="4735629"/>
            <a:ext cx="0" cy="228373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4108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79185" y="1404000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sv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10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708" r:id="rId11"/>
    <p:sldLayoutId id="2147483706" r:id="rId12"/>
    <p:sldLayoutId id="2147483700" r:id="rId13"/>
    <p:sldLayoutId id="2147483701" r:id="rId14"/>
    <p:sldLayoutId id="2147483702" r:id="rId15"/>
    <p:sldLayoutId id="2147483703" r:id="rId16"/>
    <p:sldLayoutId id="2147483704" r:id="rId17"/>
    <p:sldLayoutId id="2147483705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52_C589EB1D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0100" y="914884"/>
            <a:ext cx="8569500" cy="2072107"/>
          </a:xfrm>
        </p:spPr>
        <p:txBody>
          <a:bodyPr>
            <a:noAutofit/>
          </a:bodyPr>
          <a:lstStyle/>
          <a:p>
            <a:r>
              <a:rPr lang="fi-FI" sz="4800"/>
              <a:t>Omavalvonnan seurantatietojen raportointi</a:t>
            </a:r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100" y="3477688"/>
            <a:ext cx="7934716" cy="926211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fi-FI"/>
              <a:t>Toimiala: Sairaalapalvelut</a:t>
            </a:r>
          </a:p>
          <a:p>
            <a:r>
              <a:rPr lang="fi-FI"/>
              <a:t>Tulosalue: Hoito-osastot</a:t>
            </a:r>
            <a:endParaRPr lang="fi-FI">
              <a:cs typeface="Arial"/>
            </a:endParaRPr>
          </a:p>
          <a:p>
            <a:r>
              <a:rPr lang="fi-FI"/>
              <a:t>Raportoitava ajanjakso: 9-12.2024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Lyhenteet:</a:t>
            </a:r>
          </a:p>
          <a:p>
            <a:r>
              <a:rPr lang="fi-FI" sz="1400">
                <a:solidFill>
                  <a:schemeClr val="bg1"/>
                </a:solidFill>
              </a:rPr>
              <a:t>NPS (Net </a:t>
            </a:r>
            <a:r>
              <a:rPr lang="fi-FI" sz="1400" err="1">
                <a:solidFill>
                  <a:schemeClr val="bg1"/>
                </a:solidFill>
              </a:rPr>
              <a:t>Promoter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Score</a:t>
            </a:r>
            <a:r>
              <a:rPr lang="fi-FI" sz="1400">
                <a:solidFill>
                  <a:schemeClr val="bg1"/>
                </a:solidFill>
              </a:rPr>
              <a:t>): Suositteluindeksi (asiakkaat ja henkilöstö)</a:t>
            </a:r>
          </a:p>
          <a:p>
            <a:r>
              <a:rPr lang="fi-FI" sz="1400" err="1">
                <a:solidFill>
                  <a:schemeClr val="bg1"/>
                </a:solidFill>
              </a:rPr>
              <a:t>Haipro</a:t>
            </a:r>
            <a:r>
              <a:rPr lang="fi-FI" sz="1400">
                <a:solidFill>
                  <a:schemeClr val="bg1"/>
                </a:solidFill>
              </a:rPr>
              <a:t>: Haitta- ja vaaratapahtumailmoitus -järjestelmä </a:t>
            </a:r>
          </a:p>
        </p:txBody>
      </p:sp>
    </p:spTree>
    <p:extLst>
      <p:ext uri="{BB962C8B-B14F-4D97-AF65-F5344CB8AC3E}">
        <p14:creationId xmlns:p14="http://schemas.microsoft.com/office/powerpoint/2010/main" val="1257341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1F1DC-4902-4D8A-B687-69EEBF6F364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/>
          <a:lstStyle/>
          <a:p>
            <a:r>
              <a:rPr lang="fi-FI" b="1"/>
              <a:t>Saatavuus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CDDFF1-0593-4D14-8189-688B0DE869A9}"/>
              </a:ext>
            </a:extLst>
          </p:cNvPr>
          <p:cNvSpPr txBox="1"/>
          <p:nvPr/>
        </p:nvSpPr>
        <p:spPr>
          <a:xfrm>
            <a:off x="1126143" y="4843075"/>
            <a:ext cx="4738948" cy="172354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KORJAAVAT TOIMENPITEET</a:t>
            </a:r>
          </a:p>
          <a:p>
            <a:endParaRPr lang="fi-FI" b="1">
              <a:solidFill>
                <a:schemeClr val="accent4"/>
              </a:solidFill>
              <a:cs typeface="Arial"/>
            </a:endParaRPr>
          </a:p>
          <a:p>
            <a:r>
              <a:rPr lang="fi-FI" sz="1400">
                <a:solidFill>
                  <a:schemeClr val="bg1"/>
                </a:solidFill>
                <a:cs typeface="Arial"/>
              </a:rPr>
              <a:t>Kotisairaalan käyttöasteen korottaminen, jotta osastojen kuormitus ei olisi liian korkea. </a:t>
            </a:r>
            <a:endParaRPr lang="en-US" sz="1400">
              <a:solidFill>
                <a:schemeClr val="bg1"/>
              </a:solidFill>
              <a:cs typeface="Arial"/>
            </a:endParaRPr>
          </a:p>
          <a:p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>
                <a:solidFill>
                  <a:schemeClr val="bg1"/>
                </a:solidFill>
                <a:cs typeface="Arial"/>
              </a:rPr>
              <a:t>Lastenosaston paikkamäärä laskettu kolmella paikalla 21.10.2025 lähtien.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825673" y="-49435"/>
            <a:ext cx="5440219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err="1"/>
              <a:t>Sairaalapalvelut</a:t>
            </a:r>
            <a:r>
              <a:rPr lang="en-US" sz="1400"/>
              <a:t>, </a:t>
            </a:r>
            <a:r>
              <a:rPr lang="en-US" sz="1400" err="1"/>
              <a:t>hoito-osastot</a:t>
            </a:r>
            <a:r>
              <a:rPr lang="en-US" sz="1400"/>
              <a:t> 9-12.2024</a:t>
            </a:r>
            <a:endParaRPr lang="fi-FI" sz="140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743082"/>
              </p:ext>
            </p:extLst>
          </p:nvPr>
        </p:nvGraphicFramePr>
        <p:xfrm>
          <a:off x="1273595" y="1459140"/>
          <a:ext cx="7056466" cy="32366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6794">
                  <a:extLst>
                    <a:ext uri="{9D8B030D-6E8A-4147-A177-3AD203B41FA5}">
                      <a16:colId xmlns:a16="http://schemas.microsoft.com/office/drawing/2014/main" val="3854917634"/>
                    </a:ext>
                  </a:extLst>
                </a:gridCol>
                <a:gridCol w="775854">
                  <a:extLst>
                    <a:ext uri="{9D8B030D-6E8A-4147-A177-3AD203B41FA5}">
                      <a16:colId xmlns:a16="http://schemas.microsoft.com/office/drawing/2014/main" val="3194153522"/>
                    </a:ext>
                  </a:extLst>
                </a:gridCol>
                <a:gridCol w="729673">
                  <a:extLst>
                    <a:ext uri="{9D8B030D-6E8A-4147-A177-3AD203B41FA5}">
                      <a16:colId xmlns:a16="http://schemas.microsoft.com/office/drawing/2014/main" val="1974922357"/>
                    </a:ext>
                  </a:extLst>
                </a:gridCol>
                <a:gridCol w="748145">
                  <a:extLst>
                    <a:ext uri="{9D8B030D-6E8A-4147-A177-3AD203B41FA5}">
                      <a16:colId xmlns:a16="http://schemas.microsoft.com/office/drawing/2014/main" val="4175393041"/>
                    </a:ext>
                  </a:extLst>
                </a:gridCol>
                <a:gridCol w="583538">
                  <a:extLst>
                    <a:ext uri="{9D8B030D-6E8A-4147-A177-3AD203B41FA5}">
                      <a16:colId xmlns:a16="http://schemas.microsoft.com/office/drawing/2014/main" val="347388074"/>
                    </a:ext>
                  </a:extLst>
                </a:gridCol>
                <a:gridCol w="664172">
                  <a:extLst>
                    <a:ext uri="{9D8B030D-6E8A-4147-A177-3AD203B41FA5}">
                      <a16:colId xmlns:a16="http://schemas.microsoft.com/office/drawing/2014/main" val="1664858455"/>
                    </a:ext>
                  </a:extLst>
                </a:gridCol>
                <a:gridCol w="646461">
                  <a:extLst>
                    <a:ext uri="{9D8B030D-6E8A-4147-A177-3AD203B41FA5}">
                      <a16:colId xmlns:a16="http://schemas.microsoft.com/office/drawing/2014/main" val="3752753363"/>
                    </a:ext>
                  </a:extLst>
                </a:gridCol>
                <a:gridCol w="664172">
                  <a:extLst>
                    <a:ext uri="{9D8B030D-6E8A-4147-A177-3AD203B41FA5}">
                      <a16:colId xmlns:a16="http://schemas.microsoft.com/office/drawing/2014/main" val="4002296471"/>
                    </a:ext>
                  </a:extLst>
                </a:gridCol>
                <a:gridCol w="997657">
                  <a:extLst>
                    <a:ext uri="{9D8B030D-6E8A-4147-A177-3AD203B41FA5}">
                      <a16:colId xmlns:a16="http://schemas.microsoft.com/office/drawing/2014/main" val="576029072"/>
                    </a:ext>
                  </a:extLst>
                </a:gridCol>
              </a:tblGrid>
              <a:tr h="713986">
                <a:tc>
                  <a:txBody>
                    <a:bodyPr/>
                    <a:lstStyle/>
                    <a:p>
                      <a:r>
                        <a:rPr lang="fi-FI" sz="1150" dirty="0">
                          <a:solidFill>
                            <a:schemeClr val="bg2">
                              <a:lumMod val="95000"/>
                            </a:schemeClr>
                          </a:solidFill>
                        </a:rPr>
                        <a:t>KESKIARVOT RAPORTOINTI-JAKSOLTA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YLE-osastot</a:t>
                      </a:r>
                    </a:p>
                    <a:p>
                      <a:r>
                        <a:rPr lang="fi-FI" sz="1200" dirty="0"/>
                        <a:t>Etelä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YLE-osastot</a:t>
                      </a:r>
                    </a:p>
                    <a:p>
                      <a:r>
                        <a:rPr lang="fi-FI" sz="1200" dirty="0"/>
                        <a:t>Kesk.</a:t>
                      </a:r>
                    </a:p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YLE-osastot</a:t>
                      </a:r>
                    </a:p>
                    <a:p>
                      <a:r>
                        <a:rPr lang="fi-FI" sz="1200" dirty="0"/>
                        <a:t>Pohj.</a:t>
                      </a:r>
                    </a:p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ESH</a:t>
                      </a:r>
                    </a:p>
                    <a:p>
                      <a:r>
                        <a:rPr lang="fi-FI" sz="1200" err="1"/>
                        <a:t>Oper</a:t>
                      </a:r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ESH </a:t>
                      </a:r>
                      <a:r>
                        <a:rPr lang="fi-FI" sz="1200" dirty="0" err="1"/>
                        <a:t>Med</a:t>
                      </a:r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ESH</a:t>
                      </a:r>
                    </a:p>
                    <a:p>
                      <a:r>
                        <a:rPr lang="fi-FI" sz="1200" err="1"/>
                        <a:t>Kunt</a:t>
                      </a:r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ESH</a:t>
                      </a:r>
                    </a:p>
                    <a:p>
                      <a:r>
                        <a:rPr lang="fi-FI" sz="1200" dirty="0"/>
                        <a:t>Naiset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ESH</a:t>
                      </a:r>
                    </a:p>
                    <a:p>
                      <a:r>
                        <a:rPr lang="fi-FI" sz="1200" dirty="0"/>
                        <a:t>Lapset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014349"/>
                  </a:ext>
                </a:extLst>
              </a:tr>
              <a:tr h="721576">
                <a:tc>
                  <a:txBody>
                    <a:bodyPr/>
                    <a:lstStyle/>
                    <a:p>
                      <a:r>
                        <a:rPr lang="fi-FI" sz="1200" dirty="0"/>
                        <a:t>Käytössä olevat potilaspaikat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solidFill>
                            <a:schemeClr val="tx1"/>
                          </a:solidFill>
                        </a:rPr>
                        <a:t>18 </a:t>
                      </a:r>
                    </a:p>
                    <a:p>
                      <a:pPr lvl="0">
                        <a:buNone/>
                      </a:pPr>
                      <a:r>
                        <a:rPr lang="fi-FI" sz="1600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1797653"/>
                  </a:ext>
                </a:extLst>
              </a:tr>
              <a:tr h="369316">
                <a:tc>
                  <a:txBody>
                    <a:bodyPr/>
                    <a:lstStyle/>
                    <a:p>
                      <a:r>
                        <a:rPr lang="fi-FI" sz="1200" dirty="0"/>
                        <a:t>Käyttöaste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98,5</a:t>
                      </a:r>
                    </a:p>
                    <a:p>
                      <a:pPr lvl="0">
                        <a:buNone/>
                      </a:pPr>
                      <a:r>
                        <a:rPr lang="fi-FI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(nousu)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101,3</a:t>
                      </a:r>
                    </a:p>
                    <a:p>
                      <a:pPr lvl="0">
                        <a:buNone/>
                      </a:pPr>
                      <a:r>
                        <a:rPr lang="fi-FI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(nousu)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98,96</a:t>
                      </a:r>
                    </a:p>
                    <a:p>
                      <a:pPr lvl="0">
                        <a:buNone/>
                      </a:pPr>
                      <a:r>
                        <a:rPr lang="fi-FI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(nousu)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solidFill>
                            <a:schemeClr val="tx1"/>
                          </a:solidFill>
                        </a:rPr>
                        <a:t>83,93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solidFill>
                            <a:schemeClr val="tx1"/>
                          </a:solidFill>
                        </a:rPr>
                        <a:t>86,93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solidFill>
                            <a:schemeClr val="tx1"/>
                          </a:solidFill>
                        </a:rPr>
                        <a:t>92,5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solidFill>
                            <a:schemeClr val="tx1"/>
                          </a:solidFill>
                        </a:rPr>
                        <a:t>95,5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solidFill>
                            <a:schemeClr val="tx1"/>
                          </a:solidFill>
                        </a:rPr>
                        <a:t>79,7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731412"/>
                  </a:ext>
                </a:extLst>
              </a:tr>
              <a:tr h="531977">
                <a:tc>
                  <a:txBody>
                    <a:bodyPr/>
                    <a:lstStyle/>
                    <a:p>
                      <a:r>
                        <a:rPr lang="fi-FI" sz="1200" dirty="0" err="1"/>
                        <a:t>Keskimäär</a:t>
                      </a:r>
                      <a:r>
                        <a:rPr lang="fi-FI" sz="1200" dirty="0"/>
                        <a:t>. hoitoaika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solidFill>
                            <a:schemeClr val="tx1"/>
                          </a:solidFill>
                        </a:rPr>
                        <a:t>2,63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solidFill>
                            <a:schemeClr val="tx1"/>
                          </a:solidFill>
                        </a:rPr>
                        <a:t>3,87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solidFill>
                            <a:schemeClr val="tx1"/>
                          </a:solidFill>
                        </a:rPr>
                        <a:t>14,2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solidFill>
                            <a:schemeClr val="tx1"/>
                          </a:solidFill>
                        </a:rPr>
                        <a:t>2,9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solidFill>
                            <a:schemeClr val="tx1"/>
                          </a:solidFill>
                        </a:rPr>
                        <a:t>2,5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4726063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r>
                        <a:rPr lang="fi-FI" sz="1200" dirty="0"/>
                        <a:t>Hyväksytyt odottajat 31.12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923086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552632"/>
              </p:ext>
            </p:extLst>
          </p:nvPr>
        </p:nvGraphicFramePr>
        <p:xfrm>
          <a:off x="8630760" y="1530450"/>
          <a:ext cx="3339567" cy="52476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731">
                  <a:extLst>
                    <a:ext uri="{9D8B030D-6E8A-4147-A177-3AD203B41FA5}">
                      <a16:colId xmlns:a16="http://schemas.microsoft.com/office/drawing/2014/main" val="2826551711"/>
                    </a:ext>
                  </a:extLst>
                </a:gridCol>
                <a:gridCol w="1029647">
                  <a:extLst>
                    <a:ext uri="{9D8B030D-6E8A-4147-A177-3AD203B41FA5}">
                      <a16:colId xmlns:a16="http://schemas.microsoft.com/office/drawing/2014/main" val="4277225758"/>
                    </a:ext>
                  </a:extLst>
                </a:gridCol>
                <a:gridCol w="1113189">
                  <a:extLst>
                    <a:ext uri="{9D8B030D-6E8A-4147-A177-3AD203B41FA5}">
                      <a16:colId xmlns:a16="http://schemas.microsoft.com/office/drawing/2014/main" val="2059219976"/>
                    </a:ext>
                  </a:extLst>
                </a:gridCol>
              </a:tblGrid>
              <a:tr h="767049">
                <a:tc>
                  <a:txBody>
                    <a:bodyPr/>
                    <a:lstStyle/>
                    <a:p>
                      <a:endParaRPr lang="fi-FI" sz="13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300" dirty="0"/>
                        <a:t>Koti-</a:t>
                      </a:r>
                    </a:p>
                    <a:p>
                      <a:r>
                        <a:rPr lang="fi-FI" sz="1300" dirty="0"/>
                        <a:t>sairaala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300" dirty="0"/>
                        <a:t>Lasten kotisairaala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8577334"/>
                  </a:ext>
                </a:extLst>
              </a:tr>
              <a:tr h="1008120">
                <a:tc>
                  <a:txBody>
                    <a:bodyPr/>
                    <a:lstStyle/>
                    <a:p>
                      <a:r>
                        <a:rPr lang="fi-FI" sz="1200" dirty="0"/>
                        <a:t>Käyntien 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900" dirty="0">
                          <a:solidFill>
                            <a:schemeClr val="tx1"/>
                          </a:solidFill>
                        </a:rPr>
                        <a:t>10 100 vastaanotto, kotona, asumisyksikkö</a:t>
                      </a:r>
                    </a:p>
                    <a:p>
                      <a:pPr lvl="0">
                        <a:buNone/>
                      </a:pPr>
                      <a:r>
                        <a:rPr lang="fi-FI" sz="900" dirty="0">
                          <a:solidFill>
                            <a:schemeClr val="tx1"/>
                          </a:solidFill>
                        </a:rPr>
                        <a:t>250 tukikäyntiä </a:t>
                      </a:r>
                      <a:r>
                        <a:rPr lang="fi-FI" sz="900" err="1">
                          <a:solidFill>
                            <a:schemeClr val="tx1"/>
                          </a:solidFill>
                        </a:rPr>
                        <a:t>os-lla</a:t>
                      </a:r>
                      <a:r>
                        <a:rPr lang="fi-FI" sz="9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lvl="0">
                        <a:buNone/>
                      </a:pPr>
                      <a:r>
                        <a:rPr lang="fi-FI" sz="900" dirty="0">
                          <a:solidFill>
                            <a:schemeClr val="tx1"/>
                          </a:solidFill>
                        </a:rPr>
                        <a:t>+ </a:t>
                      </a:r>
                      <a:r>
                        <a:rPr lang="fi-FI" sz="900" err="1">
                          <a:solidFill>
                            <a:schemeClr val="tx1"/>
                          </a:solidFill>
                        </a:rPr>
                        <a:t>puh.kontaktit</a:t>
                      </a:r>
                      <a:endParaRPr lang="fi-FI" sz="9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257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916949"/>
                  </a:ext>
                </a:extLst>
              </a:tr>
              <a:tr h="451555">
                <a:tc>
                  <a:txBody>
                    <a:bodyPr/>
                    <a:lstStyle/>
                    <a:p>
                      <a:r>
                        <a:rPr lang="fi-FI" sz="1200" dirty="0"/>
                        <a:t>Potilaiden 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>
                          <a:solidFill>
                            <a:schemeClr val="tx1"/>
                          </a:solidFill>
                        </a:rPr>
                        <a:t>1040 (</a:t>
                      </a:r>
                      <a:r>
                        <a:rPr lang="fi-FI" sz="1000" err="1">
                          <a:solidFill>
                            <a:schemeClr val="tx1"/>
                          </a:solidFill>
                        </a:rPr>
                        <a:t>pall</a:t>
                      </a:r>
                      <a:r>
                        <a:rPr lang="fi-FI" sz="1000" dirty="0">
                          <a:solidFill>
                            <a:schemeClr val="tx1"/>
                          </a:solidFill>
                        </a:rPr>
                        <a:t> ei sisälly)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err="1">
                          <a:solidFill>
                            <a:schemeClr val="tx1"/>
                          </a:solidFill>
                        </a:rPr>
                        <a:t>Ca</a:t>
                      </a:r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 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7815822"/>
                  </a:ext>
                </a:extLst>
              </a:tr>
              <a:tr h="654755">
                <a:tc>
                  <a:txBody>
                    <a:bodyPr/>
                    <a:lstStyle/>
                    <a:p>
                      <a:r>
                        <a:rPr lang="fi-FI" sz="1200" dirty="0"/>
                        <a:t>Käynnit </a:t>
                      </a:r>
                      <a:r>
                        <a:rPr lang="fi-FI" sz="1200" dirty="0" err="1"/>
                        <a:t>asumisyks</a:t>
                      </a:r>
                      <a:r>
                        <a:rPr lang="fi-FI" sz="12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>
                          <a:solidFill>
                            <a:schemeClr val="tx1"/>
                          </a:solidFill>
                        </a:rPr>
                        <a:t>1482 + </a:t>
                      </a:r>
                      <a:r>
                        <a:rPr lang="fi-FI" sz="900" dirty="0">
                          <a:solidFill>
                            <a:schemeClr val="tx1"/>
                          </a:solidFill>
                        </a:rPr>
                        <a:t>(Totaalissa mukana, Abilitan tiedot puuttuvat)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1907304"/>
                  </a:ext>
                </a:extLst>
              </a:tr>
              <a:tr h="654755">
                <a:tc>
                  <a:txBody>
                    <a:bodyPr/>
                    <a:lstStyle/>
                    <a:p>
                      <a:r>
                        <a:rPr lang="fi-FI" sz="1200" dirty="0"/>
                        <a:t>Potilaat </a:t>
                      </a:r>
                      <a:r>
                        <a:rPr lang="fi-FI" sz="1200" dirty="0" err="1"/>
                        <a:t>asumisyks</a:t>
                      </a:r>
                      <a:r>
                        <a:rPr lang="fi-FI" sz="12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>
                          <a:solidFill>
                            <a:schemeClr val="tx1"/>
                          </a:solidFill>
                        </a:rPr>
                        <a:t>194 + </a:t>
                      </a:r>
                      <a:r>
                        <a:rPr lang="fi-FI" sz="900" dirty="0">
                          <a:solidFill>
                            <a:schemeClr val="tx1"/>
                          </a:solidFill>
                        </a:rPr>
                        <a:t>(totaalissa mukana, Abilitan tiedot puuttuvat)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3251479"/>
                  </a:ext>
                </a:extLst>
              </a:tr>
              <a:tr h="357955">
                <a:tc>
                  <a:txBody>
                    <a:bodyPr/>
                    <a:lstStyle/>
                    <a:p>
                      <a:r>
                        <a:rPr lang="fi-FI" sz="1200" err="1"/>
                        <a:t>Yökäynnit</a:t>
                      </a:r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>
                          <a:solidFill>
                            <a:schemeClr val="tx1"/>
                          </a:solidFill>
                        </a:rPr>
                        <a:t>834 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fi-FI" sz="900" dirty="0">
                          <a:solidFill>
                            <a:schemeClr val="tx1"/>
                          </a:solidFill>
                        </a:rPr>
                        <a:t>(keskinen alue)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656249"/>
                  </a:ext>
                </a:extLst>
              </a:tr>
              <a:tr h="445618">
                <a:tc>
                  <a:txBody>
                    <a:bodyPr/>
                    <a:lstStyle/>
                    <a:p>
                      <a:r>
                        <a:rPr lang="fi-FI" sz="1200" dirty="0"/>
                        <a:t>Lääkärin</a:t>
                      </a:r>
                      <a:r>
                        <a:rPr lang="fi-FI" sz="1200" baseline="0" dirty="0"/>
                        <a:t> </a:t>
                      </a:r>
                      <a:r>
                        <a:rPr lang="fi-FI" sz="1200" dirty="0"/>
                        <a:t>käynnit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>
                          <a:solidFill>
                            <a:schemeClr val="tx1"/>
                          </a:solidFill>
                        </a:rPr>
                        <a:t>33 kotona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fi-FI" sz="1000" dirty="0">
                          <a:solidFill>
                            <a:schemeClr val="tx1"/>
                          </a:solidFill>
                        </a:rPr>
                        <a:t>9 </a:t>
                      </a:r>
                      <a:r>
                        <a:rPr lang="fi-FI" sz="1000" err="1">
                          <a:solidFill>
                            <a:schemeClr val="tx1"/>
                          </a:solidFill>
                        </a:rPr>
                        <a:t>pkl</a:t>
                      </a:r>
                      <a:endParaRPr lang="fi-FI" sz="10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934519"/>
                  </a:ext>
                </a:extLst>
              </a:tr>
              <a:tr h="7889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err="1"/>
                        <a:t>Täyttämättö-mät</a:t>
                      </a:r>
                      <a:r>
                        <a:rPr lang="fi-FI" sz="1200" baseline="0" dirty="0"/>
                        <a:t> paikat (Keskimäärin)</a:t>
                      </a:r>
                      <a:endParaRPr lang="fi-FI" sz="1200" dirty="0"/>
                    </a:p>
                    <a:p>
                      <a:endParaRPr lang="fi-FI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000" dirty="0">
                          <a:solidFill>
                            <a:schemeClr val="tx1"/>
                          </a:solidFill>
                        </a:rPr>
                        <a:t>Vaihtelee</a:t>
                      </a:r>
                    </a:p>
                    <a:p>
                      <a:pPr lvl="0">
                        <a:buNone/>
                      </a:pPr>
                      <a:r>
                        <a:rPr lang="fi-FI" sz="1000" dirty="0">
                          <a:solidFill>
                            <a:schemeClr val="tx1"/>
                          </a:solidFill>
                        </a:rPr>
                        <a:t>3-10 paikkaa (vähentynyt)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2206217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486758"/>
              </p:ext>
            </p:extLst>
          </p:nvPr>
        </p:nvGraphicFramePr>
        <p:xfrm>
          <a:off x="5865091" y="4843075"/>
          <a:ext cx="2423368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0973">
                  <a:extLst>
                    <a:ext uri="{9D8B030D-6E8A-4147-A177-3AD203B41FA5}">
                      <a16:colId xmlns:a16="http://schemas.microsoft.com/office/drawing/2014/main" val="3369530576"/>
                    </a:ext>
                  </a:extLst>
                </a:gridCol>
                <a:gridCol w="1102395">
                  <a:extLst>
                    <a:ext uri="{9D8B030D-6E8A-4147-A177-3AD203B41FA5}">
                      <a16:colId xmlns:a16="http://schemas.microsoft.com/office/drawing/2014/main" val="1474692232"/>
                    </a:ext>
                  </a:extLst>
                </a:gridCol>
              </a:tblGrid>
              <a:tr h="1935794">
                <a:tc>
                  <a:txBody>
                    <a:bodyPr/>
                    <a:lstStyle/>
                    <a:p>
                      <a:r>
                        <a:rPr lang="fi-FI" sz="1400" dirty="0"/>
                        <a:t>Synnytyssali</a:t>
                      </a:r>
                    </a:p>
                    <a:p>
                      <a:endParaRPr lang="fi-FI" sz="1400"/>
                    </a:p>
                    <a:p>
                      <a:r>
                        <a:rPr lang="fi-FI" sz="1400" dirty="0"/>
                        <a:t>Synnytykset</a:t>
                      </a:r>
                    </a:p>
                    <a:p>
                      <a:endParaRPr lang="fi-FI" sz="1400"/>
                    </a:p>
                    <a:p>
                      <a:r>
                        <a:rPr lang="fi-FI" sz="1400" dirty="0"/>
                        <a:t>Päivystyskäynnit</a:t>
                      </a:r>
                    </a:p>
                    <a:p>
                      <a:endParaRPr lang="fi-FI" sz="1400"/>
                    </a:p>
                    <a:p>
                      <a:r>
                        <a:rPr lang="fi-FI" sz="1400" dirty="0" err="1"/>
                        <a:t>Elektiiviset</a:t>
                      </a:r>
                      <a:r>
                        <a:rPr lang="fi-FI" sz="1400" baseline="0" dirty="0"/>
                        <a:t> käynnit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/>
                    </a:p>
                    <a:p>
                      <a:endParaRPr lang="fi-FI" sz="1400"/>
                    </a:p>
                    <a:p>
                      <a:r>
                        <a:rPr lang="fi-FI" sz="1400" dirty="0">
                          <a:solidFill>
                            <a:schemeClr val="bg1"/>
                          </a:solidFill>
                        </a:rPr>
                        <a:t>346</a:t>
                      </a:r>
                    </a:p>
                    <a:p>
                      <a:endParaRPr lang="fi-FI" sz="1400"/>
                    </a:p>
                    <a:p>
                      <a:r>
                        <a:rPr lang="fi-FI" sz="1400" dirty="0"/>
                        <a:t>284</a:t>
                      </a:r>
                    </a:p>
                    <a:p>
                      <a:endParaRPr lang="fi-FI" sz="1400"/>
                    </a:p>
                    <a:p>
                      <a:endParaRPr lang="fi-FI" sz="1400"/>
                    </a:p>
                    <a:p>
                      <a:r>
                        <a:rPr lang="fi-FI" sz="1400" dirty="0"/>
                        <a:t>79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1535123"/>
                  </a:ext>
                </a:extLst>
              </a:tr>
            </a:tbl>
          </a:graphicData>
        </a:graphic>
      </p:graphicFrame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9689D65E-2886-F952-AAC6-A28161C02F4A}"/>
              </a:ext>
            </a:extLst>
          </p:cNvPr>
          <p:cNvCxnSpPr/>
          <p:nvPr/>
        </p:nvCxnSpPr>
        <p:spPr>
          <a:xfrm flipV="1">
            <a:off x="7745066" y="2446177"/>
            <a:ext cx="335612" cy="2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4150173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124950" cy="909638"/>
          </a:xfrm>
        </p:spPr>
        <p:txBody>
          <a:bodyPr/>
          <a:lstStyle/>
          <a:p>
            <a:r>
              <a:rPr lang="fi-FI" b="1"/>
              <a:t>Turvallisuus ja laatu</a:t>
            </a:r>
            <a:endParaRPr lang="en-US" b="1"/>
          </a:p>
        </p:txBody>
      </p:sp>
      <p:graphicFrame>
        <p:nvGraphicFramePr>
          <p:cNvPr id="19" name="Chart 18" descr="Taulukko Vaaratapahtumailmoitusten määrä &#10;Tammikuu-Huhtikuu 2022 909&#10;Tammikuu-Huhtikuu 2023 993&#10;Toukokuu-Elokuu 2022 992&#10;Toukokuu-Elokuu 2023 924&#10;Syyskuu-Joulukuu 2022 908&#10;Syyskuu- Joulukuu 2023 1096">
            <a:extLst>
              <a:ext uri="{FF2B5EF4-FFF2-40B4-BE49-F238E27FC236}">
                <a16:creationId xmlns:a16="http://schemas.microsoft.com/office/drawing/2014/main" id="{C3F2CFCD-341C-4728-B030-2BF84364B9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42295893"/>
              </p:ext>
            </p:extLst>
          </p:nvPr>
        </p:nvGraphicFramePr>
        <p:xfrm>
          <a:off x="1188238" y="1991107"/>
          <a:ext cx="3476262" cy="2508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Chart 19" descr="Ympyrädiagrammi vaaratapahtumailmoitukset:&#10;Läheltäpiti 22 %&#10;Muut havainnot 12%&#10;Tapahtui asiakkaalle 66%&#10;josta&#10;Kohtalaiset seuraukset 8,8%&#10;Vakavat seuraukset: 0,9 %">
            <a:extLst>
              <a:ext uri="{FF2B5EF4-FFF2-40B4-BE49-F238E27FC236}">
                <a16:creationId xmlns:a16="http://schemas.microsoft.com/office/drawing/2014/main" id="{48F65734-8FE2-4F86-900C-9B99F2FC1E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00111601"/>
              </p:ext>
            </p:extLst>
          </p:nvPr>
        </p:nvGraphicFramePr>
        <p:xfrm>
          <a:off x="4707774" y="1806216"/>
          <a:ext cx="3929150" cy="2595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7EA9B04F-2CE8-40E9-87C6-7E8526A045C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36924" y="1404000"/>
            <a:ext cx="35550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>
                <a:solidFill>
                  <a:schemeClr val="accent4"/>
                </a:solidFill>
              </a:rPr>
              <a:t>YLEISIMMÄT ILMOITUSTYYPIT (HENKILÖKUNNAN TEKEMÄT): 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718698" y="2037098"/>
            <a:ext cx="3416127" cy="135421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>
                <a:solidFill>
                  <a:schemeClr val="bg1"/>
                </a:solidFill>
                <a:cs typeface="Arial"/>
              </a:rPr>
              <a:t>1. Tapaturma, onnettomuus</a:t>
            </a:r>
          </a:p>
          <a:p>
            <a:r>
              <a:rPr lang="fi-FI" sz="1600">
                <a:solidFill>
                  <a:schemeClr val="bg1"/>
                </a:solidFill>
                <a:cs typeface="Arial"/>
              </a:rPr>
              <a:t>2. Lääke- ja nestehoito</a:t>
            </a:r>
          </a:p>
          <a:p>
            <a:r>
              <a:rPr lang="fi-FI" sz="1600">
                <a:solidFill>
                  <a:schemeClr val="bg1"/>
                </a:solidFill>
                <a:cs typeface="Arial"/>
              </a:rPr>
              <a:t>3. Tiedonkulku</a:t>
            </a:r>
          </a:p>
          <a:p>
            <a:r>
              <a:rPr lang="fi-FI" sz="1600">
                <a:solidFill>
                  <a:schemeClr val="bg1"/>
                </a:solidFill>
                <a:cs typeface="Arial"/>
              </a:rPr>
              <a:t>4. Muu hoito</a:t>
            </a:r>
          </a:p>
          <a:p>
            <a:pPr marL="342900" indent="-342900">
              <a:buAutoNum type="arabicPeriod"/>
            </a:pPr>
            <a:endParaRPr lang="en-US">
              <a:solidFill>
                <a:srgbClr val="213A8F"/>
              </a:solidFill>
              <a:cs typeface="Arial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EB88840-D611-4EDE-B010-D3B120C249B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07774" y="4500000"/>
            <a:ext cx="1746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YHTEYDENOTOT POTILASASIA-VASTAAVILLE (KPL)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4108C14-3F8F-405D-913F-76EA08CF95C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97842" y="4500000"/>
            <a:ext cx="1746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KORVATUT POTILASVAHINGOT (KPL)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7" name="TextBox 6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64500" y="5796000"/>
            <a:ext cx="18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 err="1">
                <a:solidFill>
                  <a:schemeClr val="bg1"/>
                </a:solidFill>
              </a:rPr>
              <a:t>Operatiivinen</a:t>
            </a:r>
            <a:r>
              <a:rPr lang="en-US" sz="1200" dirty="0">
                <a:solidFill>
                  <a:schemeClr val="bg1"/>
                </a:solidFill>
              </a:rPr>
              <a:t> 0 </a:t>
            </a:r>
            <a:r>
              <a:rPr lang="en-US" sz="1200" dirty="0" err="1">
                <a:solidFill>
                  <a:schemeClr val="bg1"/>
                </a:solidFill>
              </a:rPr>
              <a:t>kpl</a:t>
            </a:r>
            <a:endParaRPr lang="en-US" sz="1200" dirty="0">
              <a:solidFill>
                <a:schemeClr val="bg1"/>
              </a:solidFill>
              <a:cs typeface="Arial"/>
            </a:endParaRPr>
          </a:p>
          <a:p>
            <a:r>
              <a:rPr lang="en-US" sz="1200" dirty="0" err="1">
                <a:solidFill>
                  <a:schemeClr val="bg1"/>
                </a:solidFill>
              </a:rPr>
              <a:t>Medisiininen</a:t>
            </a:r>
            <a:r>
              <a:rPr lang="en-US" sz="1200" dirty="0">
                <a:solidFill>
                  <a:schemeClr val="bg1"/>
                </a:solidFill>
              </a:rPr>
              <a:t> 0 </a:t>
            </a:r>
            <a:r>
              <a:rPr lang="en-US" sz="1200" dirty="0" err="1">
                <a:solidFill>
                  <a:schemeClr val="bg1"/>
                </a:solidFill>
              </a:rPr>
              <a:t>kpl</a:t>
            </a:r>
            <a:endParaRPr lang="en-US" sz="1200" dirty="0">
              <a:solidFill>
                <a:schemeClr val="bg1"/>
              </a:solidFill>
            </a:endParaRPr>
          </a:p>
          <a:p>
            <a:r>
              <a:rPr lang="en-US" sz="1200" dirty="0" err="1">
                <a:solidFill>
                  <a:schemeClr val="bg1"/>
                </a:solidFill>
              </a:rPr>
              <a:t>Lastentaudit</a:t>
            </a:r>
            <a:r>
              <a:rPr lang="en-US" sz="1200" dirty="0">
                <a:solidFill>
                  <a:schemeClr val="bg1"/>
                </a:solidFill>
              </a:rPr>
              <a:t> 0 </a:t>
            </a:r>
            <a:r>
              <a:rPr lang="en-US" sz="1200" dirty="0" err="1">
                <a:solidFill>
                  <a:schemeClr val="bg1"/>
                </a:solidFill>
              </a:rPr>
              <a:t>kpl</a:t>
            </a:r>
            <a:endParaRPr lang="en-US" sz="1200" dirty="0">
              <a:solidFill>
                <a:schemeClr val="bg1"/>
              </a:solidFill>
            </a:endParaRPr>
          </a:p>
          <a:p>
            <a:r>
              <a:rPr lang="en-US" sz="1200" err="1">
                <a:solidFill>
                  <a:schemeClr val="bg1"/>
                </a:solidFill>
              </a:rPr>
              <a:t>Yleislääketiede</a:t>
            </a:r>
            <a:r>
              <a:rPr lang="en-US" sz="1200" dirty="0">
                <a:solidFill>
                  <a:schemeClr val="bg1"/>
                </a:solidFill>
              </a:rPr>
              <a:t>  1 </a:t>
            </a:r>
            <a:r>
              <a:rPr lang="en-US" sz="1200" err="1">
                <a:solidFill>
                  <a:schemeClr val="bg1"/>
                </a:solidFill>
              </a:rPr>
              <a:t>kpl</a:t>
            </a:r>
            <a:endParaRPr lang="en-US" sz="1200">
              <a:solidFill>
                <a:schemeClr val="bg1"/>
              </a:solidFill>
              <a:cs typeface="Arial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8732BD0-FF98-459F-9A88-807176C5ECC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7733" y="4500000"/>
            <a:ext cx="3827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>
                <a:solidFill>
                  <a:schemeClr val="accent4"/>
                </a:solidFill>
              </a:rPr>
              <a:t>KORJAAVAT TOIMENPITEET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7733" y="4805532"/>
            <a:ext cx="3827092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Kaikki ilmoitukset käydään läpi henkilökunnan kanssa ja niiden perusteella suunnitellaan  kehitys- ja parannustoimenpiteet.</a:t>
            </a:r>
          </a:p>
          <a:p>
            <a:pPr marL="342900" indent="-342900">
              <a:buAutoNum type="arabicPeriod"/>
            </a:pPr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825673" y="-49435"/>
            <a:ext cx="5440219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err="1"/>
              <a:t>Sairaalapalvelut</a:t>
            </a:r>
            <a:r>
              <a:rPr lang="en-US" sz="1400"/>
              <a:t>, </a:t>
            </a:r>
            <a:r>
              <a:rPr lang="en-US" sz="1400" err="1"/>
              <a:t>hoito-osastot</a:t>
            </a:r>
            <a:r>
              <a:rPr lang="en-US" sz="1400"/>
              <a:t> 9-12.2024</a:t>
            </a:r>
            <a:endParaRPr lang="fi-FI" sz="1400"/>
          </a:p>
        </p:txBody>
      </p:sp>
      <p:graphicFrame>
        <p:nvGraphicFramePr>
          <p:cNvPr id="21" name="Chart 20" descr="Taulukko Asiakkaiden vaaratapahtumailmoitusten määrä &#10;Tammikuu-Huhtikuu 2023 135&#10;Tammikuu-Huhtikuu 2024 211&#10;Toukokuu-Elokuu 2023 168&#10;Toukokuu-Elokuu 2024 &#10;Syyskuu-Joulukuu 2023 171&#10;Syyskuu- Joulukuu 2024 ">
            <a:extLst>
              <a:ext uri="{FF2B5EF4-FFF2-40B4-BE49-F238E27FC236}">
                <a16:creationId xmlns:a16="http://schemas.microsoft.com/office/drawing/2014/main" id="{4795ED5E-587D-3953-50E7-D966E262B9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16893040"/>
              </p:ext>
            </p:extLst>
          </p:nvPr>
        </p:nvGraphicFramePr>
        <p:xfrm>
          <a:off x="1144965" y="4944922"/>
          <a:ext cx="3476261" cy="1913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73333" y="4546167"/>
            <a:ext cx="379262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300" b="1">
                <a:solidFill>
                  <a:schemeClr val="accent4"/>
                </a:solidFill>
              </a:rPr>
              <a:t>ASIAKKAIDEN TEKEMÄT VAARATAPATUMAILMOITUKSEN MÄÄRÄ</a:t>
            </a:r>
            <a:endParaRPr lang="en-US" sz="1300"/>
          </a:p>
        </p:txBody>
      </p:sp>
      <p:sp>
        <p:nvSpPr>
          <p:cNvPr id="4" name="TextBox 3"/>
          <p:cNvSpPr txBox="1"/>
          <p:nvPr/>
        </p:nvSpPr>
        <p:spPr>
          <a:xfrm>
            <a:off x="7077206" y="3333098"/>
            <a:ext cx="1841326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>
                <a:solidFill>
                  <a:schemeClr val="bg1"/>
                </a:solidFill>
              </a:rPr>
              <a:t>Kohtalaiset </a:t>
            </a:r>
          </a:p>
          <a:p>
            <a:r>
              <a:rPr lang="fi-FI" sz="1200" dirty="0">
                <a:solidFill>
                  <a:schemeClr val="bg1"/>
                </a:solidFill>
              </a:rPr>
              <a:t>seuraukset	49 %	</a:t>
            </a:r>
          </a:p>
          <a:p>
            <a:r>
              <a:rPr lang="fi-FI" sz="1200" dirty="0">
                <a:solidFill>
                  <a:schemeClr val="bg1"/>
                </a:solidFill>
              </a:rPr>
              <a:t>Vakavat </a:t>
            </a:r>
          </a:p>
          <a:p>
            <a:r>
              <a:rPr lang="fi-FI" sz="1200" dirty="0">
                <a:solidFill>
                  <a:schemeClr val="bg1"/>
                </a:solidFill>
              </a:rPr>
              <a:t>seuraukset	0 %</a:t>
            </a:r>
            <a:r>
              <a:rPr lang="fi-FI" sz="1300" dirty="0">
                <a:solidFill>
                  <a:schemeClr val="bg1"/>
                </a:solidFill>
              </a:rPr>
              <a:t>	</a:t>
            </a:r>
          </a:p>
          <a:p>
            <a:endParaRPr lang="fi-FI" sz="13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28823" y="5796000"/>
            <a:ext cx="953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>
                <a:solidFill>
                  <a:schemeClr val="bg2"/>
                </a:solidFill>
              </a:rPr>
              <a:t>27</a:t>
            </a:r>
          </a:p>
        </p:txBody>
      </p:sp>
    </p:spTree>
    <p:extLst>
      <p:ext uri="{BB962C8B-B14F-4D97-AF65-F5344CB8AC3E}">
        <p14:creationId xmlns:p14="http://schemas.microsoft.com/office/powerpoint/2010/main" val="272733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692000" y="432000"/>
            <a:ext cx="9327754" cy="774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b="1"/>
              <a:t>Asiakaskokemus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84494" y="1413412"/>
            <a:ext cx="4301905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>
                <a:solidFill>
                  <a:schemeClr val="bg1"/>
                </a:solidFill>
              </a:rPr>
              <a:t>ASIAKASPALAUTTEIDEN MÄÄRÄ:  420</a:t>
            </a:r>
          </a:p>
        </p:txBody>
      </p:sp>
      <p:cxnSp>
        <p:nvCxnSpPr>
          <p:cNvPr id="10" name="Straight Arrow Connector 9" descr="NPS luku. NPS voi vaihdella miinus 100 ja +100 välillä. Yleisesti yli 50 lukua pidetään hyvänä. Tulos"/>
          <p:cNvCxnSpPr>
            <a:cxnSpLocks/>
          </p:cNvCxnSpPr>
          <p:nvPr/>
        </p:nvCxnSpPr>
        <p:spPr>
          <a:xfrm flipV="1">
            <a:off x="4929063" y="4121644"/>
            <a:ext cx="661471" cy="243305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10130" y="4495629"/>
            <a:ext cx="1837866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>
                <a:solidFill>
                  <a:schemeClr val="bg1"/>
                </a:solidFill>
              </a:rPr>
              <a:t>72</a:t>
            </a:r>
            <a:endParaRPr lang="en-US" sz="4800">
              <a:solidFill>
                <a:schemeClr val="bg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BAD7D48-995A-4DAC-99EC-BDFB3519D4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467876" y="1930827"/>
            <a:ext cx="20916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Minulle jäi tunne, että minusta välitettiin kokonaisvaltaisesti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694AA5A-0782-9A4A-CE03-0DF1734ED11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1989825"/>
            <a:ext cx="9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noProof="0">
                <a:solidFill>
                  <a:prstClr val="white"/>
                </a:solidFill>
                <a:latin typeface="Calibri" panose="020F0502020204030204"/>
              </a:rPr>
              <a:t>4,57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noProof="0">
                <a:solidFill>
                  <a:prstClr val="white"/>
                </a:solidFill>
                <a:latin typeface="Calibri" panose="020F0502020204030204"/>
              </a:rPr>
              <a:t>(4,40)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1B94961-5594-4A51-9CB2-F4AF987BDE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3133275"/>
            <a:ext cx="1474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Sain apua, kun sitä tarvitsin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76FA4E-039B-32EB-8019-1F2698A8EC5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3132000"/>
            <a:ext cx="9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4,58</a:t>
            </a:r>
          </a:p>
          <a:p>
            <a:pPr algn="ctr"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(4,46)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1669A93-17DC-4CCD-AD10-F077F101D28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4283627"/>
            <a:ext cx="15955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Koin oloni turvalliseksi hoidon / palvelun aikana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44E5B5-9E32-8FEB-4087-138D2D8EB8E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4428000"/>
            <a:ext cx="9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lvl="0" algn="ctr"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  <a:cs typeface="Calibri"/>
              </a:rPr>
              <a:t>4,66</a:t>
            </a:r>
            <a:endParaRPr lang="fi-FI" b="1">
              <a:solidFill>
                <a:prstClr val="white"/>
              </a:solidFill>
              <a:latin typeface="Calibri" panose="020F0502020204030204"/>
            </a:endParaRPr>
          </a:p>
          <a:p>
            <a:pPr lvl="0" algn="ctr"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(4,50)</a:t>
            </a:r>
            <a:endParaRPr lang="en-US" sz="1400" b="1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8407C80-24AA-4293-BCBB-101A9BB2775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5619583"/>
            <a:ext cx="24540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Hoitoani / Asiaani koskevat päätökset tehtiin yhteistyössä kanssani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FFA9A3-69E4-AA0B-A887-6A61AE42F13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5653550"/>
            <a:ext cx="9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lvl="0" algn="ctr"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  <a:cs typeface="Calibri"/>
              </a:rPr>
              <a:t>4,47</a:t>
            </a:r>
            <a:endParaRPr lang="fi-FI" b="1">
              <a:solidFill>
                <a:prstClr val="white"/>
              </a:solidFill>
              <a:latin typeface="Calibri" panose="020F0502020204030204"/>
            </a:endParaRPr>
          </a:p>
          <a:p>
            <a:pPr lvl="0" algn="ctr"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(4,28)</a:t>
            </a:r>
            <a:endParaRPr lang="en-US" sz="1400" b="1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41D659-D5EB-45E0-B553-915B20B2B61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33932" y="1919006"/>
            <a:ext cx="17539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Tiedän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,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miten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hoitoni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/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palveluni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jatkuu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C0521F-798A-97BA-AB11-CBD04E9F6E6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1989825"/>
            <a:ext cx="9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lvl="0" algn="ctr"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  <a:cs typeface="Calibri"/>
              </a:rPr>
              <a:t>4,53</a:t>
            </a:r>
            <a:endParaRPr lang="fi-FI" b="1">
              <a:solidFill>
                <a:prstClr val="white"/>
              </a:solidFill>
              <a:latin typeface="Calibri" panose="020F0502020204030204"/>
            </a:endParaRPr>
          </a:p>
          <a:p>
            <a:pPr lvl="0" algn="ctr"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(4,34)</a:t>
            </a:r>
            <a:endParaRPr lang="en-US" sz="1400" b="1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FCF7D71-72D7-452E-9131-3D6608B10E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32690" y="2981128"/>
            <a:ext cx="17529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Saamani tieto hoidosta / palvelusta oli ymmärrettävää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97C203-020B-0324-3CC3-3D41D21A60E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3132000"/>
            <a:ext cx="9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  <a:cs typeface="Calibri"/>
              </a:rPr>
              <a:t>4,54</a:t>
            </a:r>
            <a:endParaRPr lang="fi-FI" b="1">
              <a:solidFill>
                <a:prstClr val="white"/>
              </a:solidFill>
              <a:latin typeface="Calibri" panose="020F0502020204030204"/>
            </a:endParaRPr>
          </a:p>
          <a:p>
            <a:pPr algn="ctr"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(4,32)</a:t>
            </a:r>
            <a:endParaRPr lang="en-US" sz="1400" b="1">
              <a:solidFill>
                <a:prstClr val="white"/>
              </a:solidFill>
              <a:latin typeface="Calibri" panose="020F0502020204030204"/>
              <a:cs typeface="Calibri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BC08923-E0CE-4B2B-B27D-018A01C391C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20224" y="4364949"/>
            <a:ext cx="18378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Koin saamani hoidon / palvelun hyödylliseksi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F674F2-0EE7-C368-AD80-506AECF7613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4428000"/>
            <a:ext cx="9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  <a:cs typeface="Calibri"/>
              </a:rPr>
              <a:t>4,65</a:t>
            </a:r>
            <a:endParaRPr lang="fi-FI" b="1">
              <a:solidFill>
                <a:prstClr val="white"/>
              </a:solidFill>
              <a:latin typeface="Calibri" panose="020F0502020204030204"/>
            </a:endParaRPr>
          </a:p>
          <a:p>
            <a:pPr algn="ctr"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(4,47)</a:t>
            </a:r>
            <a:endParaRPr lang="en-US" sz="1400" b="1">
              <a:solidFill>
                <a:prstClr val="white"/>
              </a:solidFill>
              <a:latin typeface="Calibri" panose="020F0502020204030204"/>
              <a:cs typeface="Calibri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434518C-5B60-43FF-8CCA-BF6FC2AFFE1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75308" y="5621594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Sain hoitoa ja palvelua äidinkielelläni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55BB55-60E3-4258-6256-EA028CE5961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5653549"/>
            <a:ext cx="9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lvl="0" algn="ctr"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  <a:cs typeface="Calibri"/>
              </a:rPr>
              <a:t>4,76</a:t>
            </a:r>
            <a:endParaRPr lang="fi-FI" b="1">
              <a:solidFill>
                <a:prstClr val="white"/>
              </a:solidFill>
              <a:latin typeface="Calibri" panose="020F0502020204030204"/>
            </a:endParaRPr>
          </a:p>
          <a:p>
            <a:pPr lvl="0" algn="ctr"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(4,62)</a:t>
            </a:r>
            <a:endParaRPr lang="en-US" sz="1400" b="1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11814" y="1696487"/>
            <a:ext cx="23355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EB1D047-C9CB-4437-88D9-F93983DDD5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40030" y="480340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MUISTUTUKSET (LKM)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A20A6C0-EDDE-42C8-BDA7-EB925829631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382135" y="480340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KANTELUT (LKM)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825673" y="-49435"/>
            <a:ext cx="5440219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err="1"/>
              <a:t>Sairaalapalvelut</a:t>
            </a:r>
            <a:r>
              <a:rPr lang="en-US" sz="1400"/>
              <a:t>, </a:t>
            </a:r>
            <a:r>
              <a:rPr lang="en-US" sz="1400" err="1"/>
              <a:t>hoito-osastot</a:t>
            </a:r>
            <a:r>
              <a:rPr lang="en-US" sz="1400"/>
              <a:t> 9-12.2024</a:t>
            </a:r>
            <a:endParaRPr lang="fi-FI" sz="1400"/>
          </a:p>
        </p:txBody>
      </p:sp>
      <p:sp>
        <p:nvSpPr>
          <p:cNvPr id="14" name="TextBox 13"/>
          <p:cNvSpPr txBox="1"/>
          <p:nvPr/>
        </p:nvSpPr>
        <p:spPr>
          <a:xfrm>
            <a:off x="8746600" y="5550681"/>
            <a:ext cx="2198491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200" dirty="0">
                <a:solidFill>
                  <a:schemeClr val="bg1"/>
                </a:solidFill>
              </a:rPr>
              <a:t>Operatiivinen 4 kpl</a:t>
            </a:r>
          </a:p>
          <a:p>
            <a:r>
              <a:rPr lang="fi-FI" sz="1200" dirty="0">
                <a:solidFill>
                  <a:schemeClr val="bg1"/>
                </a:solidFill>
              </a:rPr>
              <a:t>Medisiininen  1 kpl</a:t>
            </a:r>
            <a:endParaRPr lang="fi-FI" sz="1200" dirty="0">
              <a:solidFill>
                <a:schemeClr val="bg1"/>
              </a:solidFill>
              <a:cs typeface="Arial"/>
            </a:endParaRPr>
          </a:p>
          <a:p>
            <a:r>
              <a:rPr lang="fi-FI" sz="1200" dirty="0">
                <a:solidFill>
                  <a:schemeClr val="bg1"/>
                </a:solidFill>
              </a:rPr>
              <a:t>Lastentaudit 2 kpl</a:t>
            </a:r>
            <a:endParaRPr lang="fi-FI" sz="1200" dirty="0">
              <a:solidFill>
                <a:schemeClr val="bg1"/>
              </a:solidFill>
              <a:cs typeface="Arial"/>
            </a:endParaRPr>
          </a:p>
          <a:p>
            <a:r>
              <a:rPr lang="fi-FI" sz="1200" dirty="0">
                <a:solidFill>
                  <a:schemeClr val="bg1"/>
                </a:solidFill>
              </a:rPr>
              <a:t>Yleislääketiede</a:t>
            </a:r>
            <a:r>
              <a:rPr lang="fi-FI" sz="1200" dirty="0">
                <a:solidFill>
                  <a:schemeClr val="accent3"/>
                </a:solidFill>
              </a:rPr>
              <a:t> </a:t>
            </a:r>
            <a:r>
              <a:rPr lang="fi-FI" sz="1200" dirty="0">
                <a:solidFill>
                  <a:schemeClr val="bg1"/>
                </a:solidFill>
              </a:rPr>
              <a:t>2 kpl</a:t>
            </a:r>
            <a:endParaRPr lang="fi-FI" sz="12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516850" y="5550681"/>
            <a:ext cx="21984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>
                <a:solidFill>
                  <a:schemeClr val="bg1"/>
                </a:solidFill>
              </a:rPr>
              <a:t>Operatiivinen 0 kpl</a:t>
            </a:r>
          </a:p>
          <a:p>
            <a:r>
              <a:rPr lang="fi-FI" sz="1200">
                <a:solidFill>
                  <a:schemeClr val="bg1"/>
                </a:solidFill>
              </a:rPr>
              <a:t>Medisiininen 0 kpl</a:t>
            </a:r>
          </a:p>
          <a:p>
            <a:r>
              <a:rPr lang="fi-FI" sz="1200">
                <a:solidFill>
                  <a:schemeClr val="bg1"/>
                </a:solidFill>
              </a:rPr>
              <a:t>Lastentaudit 0 kpl</a:t>
            </a:r>
          </a:p>
          <a:p>
            <a:r>
              <a:rPr lang="fi-FI" sz="1200">
                <a:solidFill>
                  <a:schemeClr val="bg1"/>
                </a:solidFill>
              </a:rPr>
              <a:t>Yleislääketiede 0kpl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032642" y="1919006"/>
            <a:ext cx="202631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500">
                <a:solidFill>
                  <a:schemeClr val="bg2"/>
                </a:solidFill>
              </a:rPr>
              <a:t>Positiivinen palaute</a:t>
            </a:r>
          </a:p>
          <a:p>
            <a:pPr marL="285750" indent="-285750">
              <a:buFontTx/>
              <a:buChar char="-"/>
            </a:pPr>
            <a:r>
              <a:rPr lang="fi-FI" sz="1200">
                <a:solidFill>
                  <a:schemeClr val="bg2"/>
                </a:solidFill>
              </a:rPr>
              <a:t>Hyvä kohtaaminen</a:t>
            </a:r>
          </a:p>
          <a:p>
            <a:pPr marL="285750" indent="-285750">
              <a:buFontTx/>
              <a:buChar char="-"/>
            </a:pPr>
            <a:r>
              <a:rPr lang="fi-FI" sz="1200">
                <a:solidFill>
                  <a:schemeClr val="bg2"/>
                </a:solidFill>
              </a:rPr>
              <a:t>Ammattitaitoinen hoito</a:t>
            </a:r>
          </a:p>
          <a:p>
            <a:endParaRPr lang="fi-FI" sz="1500">
              <a:solidFill>
                <a:schemeClr val="bg2"/>
              </a:solidFill>
            </a:endParaRPr>
          </a:p>
          <a:p>
            <a:endParaRPr lang="fi-FI" sz="1500">
              <a:solidFill>
                <a:schemeClr val="bg2"/>
              </a:solidFill>
            </a:endParaRPr>
          </a:p>
          <a:p>
            <a:r>
              <a:rPr lang="fi-FI" sz="1500">
                <a:solidFill>
                  <a:schemeClr val="bg2"/>
                </a:solidFill>
              </a:rPr>
              <a:t>Negatiivinen palaute</a:t>
            </a:r>
          </a:p>
          <a:p>
            <a:pPr marL="285750" indent="-285750">
              <a:buFontTx/>
              <a:buChar char="-"/>
            </a:pPr>
            <a:r>
              <a:rPr lang="fi-FI" sz="1200">
                <a:solidFill>
                  <a:schemeClr val="bg2"/>
                </a:solidFill>
              </a:rPr>
              <a:t>Kieliongelmaa</a:t>
            </a:r>
          </a:p>
          <a:p>
            <a:pPr marL="285750" indent="-285750">
              <a:buFontTx/>
              <a:buChar char="-"/>
            </a:pPr>
            <a:endParaRPr lang="fi-FI" sz="15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840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328150" cy="774700"/>
          </a:xfrm>
        </p:spPr>
        <p:txBody>
          <a:bodyPr/>
          <a:lstStyle/>
          <a:p>
            <a:r>
              <a:rPr lang="fi-FI" b="1"/>
              <a:t>Osallisuus</a:t>
            </a:r>
            <a:endParaRPr lang="fi-FI" sz="3600" b="1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8379D77-77AE-402C-9C6E-78C8903EFDF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1404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Miten tuetaan asiakkaiden ja läheisten osallisuutta palveluiden suunnittelussa, toteutuksessa ja arvioinnissa?</a:t>
            </a:r>
            <a:endParaRPr lang="en-US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F7E2359-18D2-4C9A-8E3A-A4B79EC011A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5400000"/>
            <a:ext cx="55008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Asiakasosallistujia, kokemusosaajia tai asiakasraati on mukana palvelujen kehittämisessä ja arvioinnissa. </a:t>
            </a:r>
            <a:endParaRPr lang="fi-FI" sz="1600" b="1" i="0">
              <a:solidFill>
                <a:schemeClr val="accent4"/>
              </a:solidFill>
              <a:effectLst/>
              <a:latin typeface="+mj-lt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226EE11-9A5B-4650-9BD3-AF5C7870C72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1404000"/>
            <a:ext cx="5562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i-FI" sz="1600" b="1">
                <a:solidFill>
                  <a:schemeClr val="accent4"/>
                </a:solidFill>
                <a:latin typeface="+mj-lt"/>
              </a:rPr>
              <a:t>Yhdessä sovitut teemat järjestöjen kanssa palveluiden kehittämiseen.</a:t>
            </a:r>
          </a:p>
        </p:txBody>
      </p:sp>
      <p:sp>
        <p:nvSpPr>
          <p:cNvPr id="2" name="Rectangle 1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2138621"/>
            <a:ext cx="5486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fi-FI" sz="1600">
                <a:solidFill>
                  <a:srgbClr val="FFFFFF"/>
                </a:solidFill>
                <a:latin typeface="Arial" panose="020B0604020202020204" pitchFamily="34" charset="0"/>
              </a:rPr>
              <a:t>Project liv – luoda enemmän iloa pitkäaikaissairaiden lasten ja heidän perheidensä arkeen.</a:t>
            </a:r>
            <a:r>
              <a:rPr lang="en-US" sz="1600">
                <a:solidFill>
                  <a:srgbClr val="213A8F"/>
                </a:solidFill>
                <a:latin typeface="Arial" panose="020B0604020202020204" pitchFamily="34" charset="0"/>
              </a:rPr>
              <a:t>​</a:t>
            </a:r>
            <a:endParaRPr lang="en-US" sz="1600">
              <a:solidFill>
                <a:srgbClr val="213A8F"/>
              </a:solidFill>
              <a:latin typeface="Segoe UI" panose="020B0502040204020203" pitchFamily="34" charset="0"/>
            </a:endParaRPr>
          </a:p>
          <a:p>
            <a:pPr fontAlgn="base"/>
            <a:r>
              <a:rPr lang="fi-FI" sz="1600">
                <a:solidFill>
                  <a:srgbClr val="FFFFFF"/>
                </a:solidFill>
                <a:latin typeface="Arial" panose="020B0604020202020204" pitchFamily="34" charset="0"/>
              </a:rPr>
              <a:t>Vapaaehtoiset sukka- ja pipolahjoitukset vastasyntyneille</a:t>
            </a:r>
            <a:endParaRPr lang="en-US" sz="1600">
              <a:solidFill>
                <a:srgbClr val="213A8F"/>
              </a:solidFill>
              <a:latin typeface="Segoe UI" panose="020B0502040204020203" pitchFamily="34" charset="0"/>
            </a:endParaRPr>
          </a:p>
          <a:p>
            <a:pPr lvl="0"/>
            <a:endParaRPr lang="en-US" sz="160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D31B4C9-4A02-4A21-93AE-949A563DD3D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4140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Tehdyt toimenpiteet palvelujen käyttäjien tekemien haitta- ja vaaratapahtumailmoitusten,</a:t>
            </a:r>
          </a:p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muistutusten ja kanteluiden perusteella: </a:t>
            </a:r>
          </a:p>
        </p:txBody>
      </p:sp>
      <p:sp>
        <p:nvSpPr>
          <p:cNvPr id="14" name="Rectangle 13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5144925"/>
            <a:ext cx="5486400" cy="116955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lvl="0"/>
            <a:r>
              <a:rPr lang="en-US" sz="1400" err="1">
                <a:solidFill>
                  <a:schemeClr val="bg1"/>
                </a:solidFill>
              </a:rPr>
              <a:t>Prosessien</a:t>
            </a:r>
            <a:r>
              <a:rPr lang="en-US" sz="1400">
                <a:solidFill>
                  <a:schemeClr val="bg1"/>
                </a:solidFill>
              </a:rPr>
              <a:t> </a:t>
            </a:r>
            <a:r>
              <a:rPr lang="en-US" sz="1400" err="1">
                <a:solidFill>
                  <a:schemeClr val="bg1"/>
                </a:solidFill>
              </a:rPr>
              <a:t>sujuvoittaminen</a:t>
            </a:r>
            <a:r>
              <a:rPr lang="en-US" sz="1400">
                <a:solidFill>
                  <a:schemeClr val="bg1"/>
                </a:solidFill>
              </a:rPr>
              <a:t> ja </a:t>
            </a:r>
            <a:r>
              <a:rPr lang="en-US" sz="1400" err="1">
                <a:solidFill>
                  <a:schemeClr val="bg1"/>
                </a:solidFill>
              </a:rPr>
              <a:t>selkiyttäminen</a:t>
            </a:r>
            <a:endParaRPr lang="en-US" sz="1400">
              <a:solidFill>
                <a:schemeClr val="bg1"/>
              </a:solidFill>
            </a:endParaRPr>
          </a:p>
          <a:p>
            <a:r>
              <a:rPr lang="fi-FI" sz="1400">
                <a:solidFill>
                  <a:schemeClr val="bg1"/>
                </a:solidFill>
                <a:cs typeface="Arial"/>
              </a:rPr>
              <a:t>Kaikki ei toivotut tapahtumat käydään yksiköissä läpi ja niiden perusteella suunnitellaan kehitys- ja parannustoimenpiteet.</a:t>
            </a:r>
            <a:endParaRPr lang="en-US" sz="1400">
              <a:solidFill>
                <a:schemeClr val="bg1"/>
              </a:solidFill>
              <a:cs typeface="Arial"/>
            </a:endParaRPr>
          </a:p>
          <a:p>
            <a:pPr lvl="0"/>
            <a:endParaRPr lang="en-US" sz="1400">
              <a:solidFill>
                <a:schemeClr val="bg1"/>
              </a:solidFill>
              <a:cs typeface="Arial"/>
            </a:endParaRPr>
          </a:p>
          <a:p>
            <a:endParaRPr lang="en-US" sz="1400">
              <a:solidFill>
                <a:schemeClr val="bg1"/>
              </a:solidFill>
              <a:cs typeface="Arial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825673" y="-30963"/>
            <a:ext cx="5440219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err="1"/>
              <a:t>Sairaalapalvelut</a:t>
            </a:r>
            <a:r>
              <a:rPr lang="en-US" sz="1400"/>
              <a:t>, </a:t>
            </a:r>
            <a:r>
              <a:rPr lang="en-US" sz="1400" err="1"/>
              <a:t>hoito-osastot</a:t>
            </a:r>
            <a:r>
              <a:rPr lang="en-US" sz="1400"/>
              <a:t> 9-12.2024</a:t>
            </a:r>
            <a:endParaRPr lang="fi-FI" sz="1400"/>
          </a:p>
        </p:txBody>
      </p:sp>
      <p:sp>
        <p:nvSpPr>
          <p:cNvPr id="5" name="TextBox 4"/>
          <p:cNvSpPr txBox="1"/>
          <p:nvPr/>
        </p:nvSpPr>
        <p:spPr>
          <a:xfrm>
            <a:off x="1416676" y="2472744"/>
            <a:ext cx="45269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err="1">
                <a:solidFill>
                  <a:srgbClr val="FFFFFF"/>
                </a:solidFill>
                <a:latin typeface="Arial" panose="020B0604020202020204" pitchFamily="34" charset="0"/>
              </a:rPr>
              <a:t>Roidu</a:t>
            </a:r>
            <a:r>
              <a:rPr lang="fi-FI">
                <a:solidFill>
                  <a:srgbClr val="FFFFFF"/>
                </a:solidFill>
                <a:latin typeface="Arial" panose="020B0604020202020204" pitchFamily="34" charset="0"/>
              </a:rPr>
              <a:t>, </a:t>
            </a:r>
            <a:r>
              <a:rPr lang="fi-FI" err="1">
                <a:solidFill>
                  <a:srgbClr val="FFFFFF"/>
                </a:solidFill>
                <a:latin typeface="Arial" panose="020B0604020202020204" pitchFamily="34" charset="0"/>
              </a:rPr>
              <a:t>haipro</a:t>
            </a:r>
            <a:r>
              <a:rPr lang="fi-FI">
                <a:solidFill>
                  <a:srgbClr val="FFFFFF"/>
                </a:solidFill>
                <a:latin typeface="Arial" panose="020B0604020202020204" pitchFamily="34" charset="0"/>
              </a:rPr>
              <a:t>, potilasasiavastaava, hoidonsuunnittelupuhelut, keskustelut kierrolla, keskustelut omaisten kanssa, suullinen palaute henkilöstölle.</a:t>
            </a:r>
            <a:r>
              <a:rPr lang="fi-FI">
                <a:solidFill>
                  <a:schemeClr val="bg2"/>
                </a:solidFill>
              </a:rPr>
              <a:t> </a:t>
            </a:r>
          </a:p>
          <a:p>
            <a:r>
              <a:rPr lang="fi-FI">
                <a:solidFill>
                  <a:schemeClr val="bg2"/>
                </a:solidFill>
              </a:rPr>
              <a:t>VVM, vanhemmat vahvasti mukana</a:t>
            </a:r>
          </a:p>
          <a:p>
            <a:r>
              <a:rPr lang="fi-FI">
                <a:solidFill>
                  <a:schemeClr val="bg2"/>
                </a:solidFill>
              </a:rPr>
              <a:t>Baby </a:t>
            </a:r>
            <a:r>
              <a:rPr lang="fi-FI" err="1">
                <a:solidFill>
                  <a:schemeClr val="bg2"/>
                </a:solidFill>
              </a:rPr>
              <a:t>friendly</a:t>
            </a:r>
            <a:r>
              <a:rPr lang="fi-FI">
                <a:solidFill>
                  <a:schemeClr val="bg2"/>
                </a:solidFill>
              </a:rPr>
              <a:t> periaate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00765" y="6044446"/>
            <a:ext cx="50560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fi-FI" sz="1400">
                <a:solidFill>
                  <a:schemeClr val="bg1"/>
                </a:solidFill>
              </a:rPr>
              <a:t>Mahdollisuus ottaa yhteyttä Syöpäyhdistyksen vapaaehtoisen tukihenkilö osastoilta. Asiakasraadit </a:t>
            </a:r>
            <a:r>
              <a:rPr lang="fi-FI" sz="1400" err="1">
                <a:solidFill>
                  <a:schemeClr val="bg1"/>
                </a:solidFill>
              </a:rPr>
              <a:t>osallistetaan</a:t>
            </a:r>
            <a:r>
              <a:rPr lang="fi-FI" sz="1400">
                <a:solidFill>
                  <a:schemeClr val="bg1"/>
                </a:solidFill>
              </a:rPr>
              <a:t> palveluiden kehittämisessä ja </a:t>
            </a:r>
            <a:r>
              <a:rPr lang="fi-FI" sz="1400" err="1">
                <a:solidFill>
                  <a:schemeClr val="bg1"/>
                </a:solidFill>
              </a:rPr>
              <a:t>arvioimisesssa</a:t>
            </a:r>
            <a:r>
              <a:rPr lang="fi-FI" sz="1400">
                <a:solidFill>
                  <a:schemeClr val="bg1"/>
                </a:solidFill>
              </a:rPr>
              <a:t>.</a:t>
            </a:r>
            <a:endParaRPr lang="en-US" sz="1400">
              <a:solidFill>
                <a:schemeClr val="bg1"/>
              </a:solidFill>
            </a:endParaRPr>
          </a:p>
          <a:p>
            <a:endParaRPr lang="fi-FI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323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5505" cy="909453"/>
          </a:xfrm>
        </p:spPr>
        <p:txBody>
          <a:bodyPr/>
          <a:lstStyle/>
          <a:p>
            <a:r>
              <a:rPr lang="fi-FI" b="1"/>
              <a:t>Henkilöstö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7D6F18-5253-47FE-B65C-68D70B95FC2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1404000"/>
            <a:ext cx="3419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HENKILÖSTÖ</a:t>
            </a:r>
            <a:r>
              <a:rPr lang="fi-FI" b="1" baseline="0">
                <a:solidFill>
                  <a:schemeClr val="accent4"/>
                </a:solidFill>
              </a:rPr>
              <a:t>MÄÄRÄ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138587-41C6-4D3C-902C-720B191A917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30509" y="1961388"/>
            <a:ext cx="3359348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dirty="0">
                <a:solidFill>
                  <a:schemeClr val="bg1"/>
                </a:solidFill>
              </a:rPr>
              <a:t>Budjetoidut vakanssit:</a:t>
            </a:r>
          </a:p>
          <a:p>
            <a:r>
              <a:rPr lang="fi-FI" sz="1400" dirty="0">
                <a:solidFill>
                  <a:schemeClr val="bg1"/>
                </a:solidFill>
              </a:rPr>
              <a:t>522 hoito-osastot yhteensä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endParaRPr lang="fi-FI" sz="1400" dirty="0">
              <a:solidFill>
                <a:schemeClr val="accent3"/>
              </a:solidFill>
              <a:cs typeface="Arial"/>
            </a:endParaRPr>
          </a:p>
          <a:p>
            <a:endParaRPr lang="fi-FI" sz="1400">
              <a:solidFill>
                <a:schemeClr val="bg1"/>
              </a:solidFill>
            </a:endParaRPr>
          </a:p>
          <a:p>
            <a:r>
              <a:rPr lang="fi-FI" sz="1400" dirty="0">
                <a:solidFill>
                  <a:schemeClr val="bg1"/>
                </a:solidFill>
              </a:rPr>
              <a:t>Täyttämättömät vakanssit: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31.12.2024: 4,5</a:t>
            </a:r>
            <a:endParaRPr lang="fi-FI" sz="1400" dirty="0">
              <a:solidFill>
                <a:schemeClr val="bg1"/>
              </a:solidFill>
            </a:endParaRPr>
          </a:p>
          <a:p>
            <a:endParaRPr lang="fi-FI" sz="1400" dirty="0">
              <a:solidFill>
                <a:srgbClr val="FF0000"/>
              </a:solidFill>
              <a:cs typeface="Arial"/>
            </a:endParaRPr>
          </a:p>
          <a:p>
            <a:endParaRPr lang="fi-FI" sz="1400">
              <a:solidFill>
                <a:schemeClr val="bg1"/>
              </a:solidFill>
            </a:endParaRPr>
          </a:p>
          <a:p>
            <a:endParaRPr lang="fi-FI" sz="1400">
              <a:solidFill>
                <a:schemeClr val="bg1"/>
              </a:solidFill>
              <a:cs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339204-26BB-4952-89AE-2135805D860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76542" y="1404000"/>
            <a:ext cx="34197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TYÖTURVARLLISUUSILMOITUKSIA</a:t>
            </a:r>
            <a:r>
              <a:rPr lang="fi-FI" sz="1600" b="1" baseline="0">
                <a:solidFill>
                  <a:schemeClr val="accent4"/>
                </a:solidFill>
              </a:rPr>
              <a:t> HAIPRO-JÄRJESTELMÄN KAUTTA</a:t>
            </a:r>
            <a:endParaRPr lang="fi-FI" sz="1600" b="1">
              <a:solidFill>
                <a:schemeClr val="accent4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899D8F-F29C-4A8D-23F8-AFF4AA5C4F4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76541" y="2190569"/>
            <a:ext cx="3457332" cy="160043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baseline="0">
                <a:solidFill>
                  <a:schemeClr val="bg1"/>
                </a:solidFill>
              </a:rPr>
              <a:t>Tapaturmailmoitusten määrä:</a:t>
            </a:r>
          </a:p>
          <a:p>
            <a:r>
              <a:rPr lang="fi-FI" sz="1400">
                <a:solidFill>
                  <a:schemeClr val="bg1"/>
                </a:solidFill>
              </a:rPr>
              <a:t>97</a:t>
            </a:r>
            <a:endParaRPr lang="fi-FI" sz="1400" baseline="0">
              <a:solidFill>
                <a:schemeClr val="bg1"/>
              </a:solidFill>
              <a:cs typeface="Arial"/>
            </a:endParaRPr>
          </a:p>
          <a:p>
            <a:endParaRPr lang="fi-FI" sz="1400" baseline="0">
              <a:solidFill>
                <a:schemeClr val="bg1"/>
              </a:solidFill>
            </a:endParaRPr>
          </a:p>
          <a:p>
            <a:r>
              <a:rPr lang="fi-FI" sz="1400">
                <a:solidFill>
                  <a:schemeClr val="bg1"/>
                </a:solidFill>
              </a:rPr>
              <a:t>Yleisimmät ilmoitustyypit: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>
                <a:solidFill>
                  <a:schemeClr val="bg1"/>
                </a:solidFill>
              </a:rPr>
              <a:t>1. </a:t>
            </a:r>
            <a:r>
              <a:rPr lang="fi-FI" sz="1400">
                <a:solidFill>
                  <a:schemeClr val="bg1"/>
                </a:solidFill>
                <a:latin typeface="Arial"/>
                <a:cs typeface="Arial"/>
              </a:rPr>
              <a:t>Uhka</a:t>
            </a:r>
            <a:r>
              <a:rPr lang="fi-FI" sz="1400" b="0" i="0" u="none" strike="noStrike">
                <a:solidFill>
                  <a:schemeClr val="bg1"/>
                </a:solidFill>
                <a:effectLst/>
                <a:latin typeface="Arial"/>
                <a:cs typeface="Arial"/>
              </a:rPr>
              <a:t> tai väkivalta</a:t>
            </a:r>
            <a:endParaRPr lang="fi-FI" sz="140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fi-FI" sz="1400">
                <a:solidFill>
                  <a:schemeClr val="bg1"/>
                </a:solidFill>
              </a:rPr>
              <a:t>2. Muu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>
                <a:solidFill>
                  <a:schemeClr val="bg1"/>
                </a:solidFill>
              </a:rPr>
              <a:t>3. Sisäilmaan liittyvä oire</a:t>
            </a:r>
            <a:endParaRPr lang="fi-FI" sz="1400">
              <a:solidFill>
                <a:schemeClr val="bg1"/>
              </a:solidFill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E8492C7-1E0D-4116-A0C2-01826AA3DFC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52755" y="1404000"/>
            <a:ext cx="4039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LAKISÄÄTEISEN MITOITUKSEN TOTEUTUMINEN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F49FE46-8DC9-492B-B5AC-EF39DE1137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52754" y="2061594"/>
            <a:ext cx="40392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Ei lakisääteistä mitoitusvaatimusta.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A3A8DD-9392-4700-B9FA-27D9275AC7F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4541635"/>
            <a:ext cx="180715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300" b="1">
                <a:solidFill>
                  <a:schemeClr val="accent4"/>
                </a:solidFill>
              </a:rPr>
              <a:t>KOKONAISMÄÄRÄ POISSAOLOPÄIVÄT/  SAIRASPOISSA-OLOPÄIVÄT</a:t>
            </a:r>
            <a:endParaRPr lang="fi-FI" sz="1300" b="1">
              <a:solidFill>
                <a:schemeClr val="accent4"/>
              </a:solidFill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56F457D-A63A-424E-8EDF-9BB8126497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5105783"/>
            <a:ext cx="2305164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b="1" dirty="0">
                <a:solidFill>
                  <a:schemeClr val="bg1"/>
                </a:solidFill>
              </a:rPr>
              <a:t> </a:t>
            </a:r>
          </a:p>
          <a:p>
            <a:pPr algn="ctr"/>
            <a:endParaRPr lang="fi-FI" b="1">
              <a:solidFill>
                <a:schemeClr val="bg1"/>
              </a:solidFill>
            </a:endParaRPr>
          </a:p>
          <a:p>
            <a:pPr algn="ctr"/>
            <a:endParaRPr lang="fi-FI" b="1">
              <a:solidFill>
                <a:schemeClr val="bg1"/>
              </a:solidFill>
            </a:endParaRPr>
          </a:p>
          <a:p>
            <a:pPr algn="ctr"/>
            <a:endParaRPr lang="fi-FI" b="1">
              <a:solidFill>
                <a:schemeClr val="bg1"/>
              </a:solidFill>
            </a:endParaRPr>
          </a:p>
        </p:txBody>
      </p:sp>
      <p:cxnSp>
        <p:nvCxnSpPr>
          <p:cNvPr id="3" name="Straight Arrow Connector 2" descr="NPS luku. NPS voi vaihdella miinus 100 ja +100 välillä. Yleisesti yli 50 lukua pidetään hyvänä. Tulos"/>
          <p:cNvCxnSpPr/>
          <p:nvPr/>
        </p:nvCxnSpPr>
        <p:spPr>
          <a:xfrm flipV="1">
            <a:off x="4873312" y="5377087"/>
            <a:ext cx="238438" cy="605859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90927" y="6098064"/>
            <a:ext cx="7647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3200">
                <a:solidFill>
                  <a:schemeClr val="bg1"/>
                </a:solidFill>
              </a:rPr>
              <a:t>24</a:t>
            </a:r>
            <a:endParaRPr lang="en-US" sz="320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F1362A9-5DC9-434F-9D9A-EA7454E0F68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2129" y="4541634"/>
            <a:ext cx="5969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TYÖHYVINVOINTIA</a:t>
            </a:r>
            <a:r>
              <a:rPr lang="fi-FI" b="1" baseline="0">
                <a:solidFill>
                  <a:schemeClr val="accent4"/>
                </a:solidFill>
              </a:rPr>
              <a:t> EDISTÄVÄT TOIMENPITEET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DCC82E-EAAD-2464-E627-9715A527808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2128" y="4835013"/>
            <a:ext cx="6036547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cs typeface="Arial"/>
              </a:rPr>
              <a:t>STM 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Vetoa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 ja 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pitoa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projekti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kahdella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vuodeosastolla</a:t>
            </a:r>
            <a:endParaRPr lang="en-US" sz="1400" dirty="0">
              <a:solidFill>
                <a:schemeClr val="bg1"/>
              </a:solidFill>
              <a:cs typeface="Arial"/>
            </a:endParaRPr>
          </a:p>
          <a:p>
            <a:r>
              <a:rPr lang="en-US" sz="1400" dirty="0" err="1">
                <a:solidFill>
                  <a:schemeClr val="bg1"/>
                </a:solidFill>
                <a:cs typeface="Arial"/>
              </a:rPr>
              <a:t>Työsuhdepyörä</a:t>
            </a:r>
            <a:endParaRPr lang="en-US" sz="1400" dirty="0">
              <a:solidFill>
                <a:schemeClr val="bg1"/>
              </a:solidFill>
              <a:cs typeface="Arial"/>
            </a:endParaRPr>
          </a:p>
          <a:p>
            <a:r>
              <a:rPr lang="en-US" sz="1400" err="1">
                <a:solidFill>
                  <a:schemeClr val="bg1"/>
                </a:solidFill>
                <a:cs typeface="Arial"/>
              </a:rPr>
              <a:t>Epassi</a:t>
            </a:r>
            <a:endParaRPr lang="en-US" sz="1400">
              <a:solidFill>
                <a:schemeClr val="bg1"/>
              </a:solidFill>
              <a:cs typeface="Arial"/>
            </a:endParaRPr>
          </a:p>
          <a:p>
            <a:endParaRPr lang="en-US" sz="14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751781" y="41003"/>
            <a:ext cx="5440219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err="1"/>
              <a:t>Sairaalapalvelut</a:t>
            </a:r>
            <a:r>
              <a:rPr lang="en-US" sz="1400"/>
              <a:t>, </a:t>
            </a:r>
            <a:r>
              <a:rPr lang="en-US" sz="1400" err="1"/>
              <a:t>hoito-osastot</a:t>
            </a:r>
            <a:r>
              <a:rPr lang="en-US" sz="1400"/>
              <a:t> 9-12.2024</a:t>
            </a:r>
            <a:endParaRPr lang="fi-FI" sz="1400"/>
          </a:p>
        </p:txBody>
      </p:sp>
    </p:spTree>
    <p:extLst>
      <p:ext uri="{BB962C8B-B14F-4D97-AF65-F5344CB8AC3E}">
        <p14:creationId xmlns:p14="http://schemas.microsoft.com/office/powerpoint/2010/main" val="2003872876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7233D02C2F3D148860CE3F6DFEDC733" ma:contentTypeVersion="12" ma:contentTypeDescription="Skapa ett nytt dokument." ma:contentTypeScope="" ma:versionID="d387338e53e1aedee59e41a64c703911">
  <xsd:schema xmlns:xsd="http://www.w3.org/2001/XMLSchema" xmlns:xs="http://www.w3.org/2001/XMLSchema" xmlns:p="http://schemas.microsoft.com/office/2006/metadata/properties" xmlns:ns2="cbe4f0d9-fb0d-42e8-a680-6e558966cc0a" xmlns:ns3="8662b06d-03b9-424a-ab70-bfab313b8d48" targetNamespace="http://schemas.microsoft.com/office/2006/metadata/properties" ma:root="true" ma:fieldsID="464cc6e21a495acff95e54cdb84f200f" ns2:_="" ns3:_="">
    <xsd:import namespace="cbe4f0d9-fb0d-42e8-a680-6e558966cc0a"/>
    <xsd:import namespace="8662b06d-03b9-424a-ab70-bfab313b8d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4f0d9-fb0d-42e8-a680-6e558966cc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2b06d-03b9-424a-ab70-bfab313b8d4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34AA945-38A2-4C79-9E49-80558235DA1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A7E03F3-0920-4DE6-B0CD-0E1D35F156BE}">
  <ds:schemaRefs>
    <ds:schemaRef ds:uri="http://purl.org/dc/terms/"/>
    <ds:schemaRef ds:uri="cbe4f0d9-fb0d-42e8-a680-6e558966cc0a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8662b06d-03b9-424a-ab70-bfab313b8d48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664D7B2-14DA-4702-8207-EBC7A41EA7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4f0d9-fb0d-42e8-a680-6e558966cc0a"/>
    <ds:schemaRef ds:uri="8662b06d-03b9-424a-ab70-bfab313b8d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0</TotalTime>
  <Words>664</Words>
  <Application>Microsoft Office PowerPoint</Application>
  <PresentationFormat>Bredbild</PresentationFormat>
  <Paragraphs>225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7" baseType="lpstr">
      <vt:lpstr>OVHP_teema</vt:lpstr>
      <vt:lpstr>Omavalvonnan seurantatietojen raportointi</vt:lpstr>
      <vt:lpstr>Saatavuus</vt:lpstr>
      <vt:lpstr>Turvallisuus ja laatu</vt:lpstr>
      <vt:lpstr>PowerPoint-presentation</vt:lpstr>
      <vt:lpstr>Osallisuus</vt:lpstr>
      <vt:lpstr>Henkilöstö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Ivars Birgitta</cp:lastModifiedBy>
  <cp:revision>23</cp:revision>
  <dcterms:created xsi:type="dcterms:W3CDTF">2023-11-14T05:41:58Z</dcterms:created>
  <dcterms:modified xsi:type="dcterms:W3CDTF">2025-01-31T12:55:33Z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0x01010047233D02C2F3D148860CE3F6DFEDC733</vt:lpwstr>
  </property>
  <property fmtid="{D5CDD505-2E9C-101B-9397-08002B2CF9AE}" pid="3" name="MediaServiceImageTags">
    <vt:lpwstr/>
  </property>
</Properties>
</file>