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2" r:id="rId6"/>
    <p:sldId id="336" r:id="rId7"/>
    <p:sldId id="339" r:id="rId8"/>
    <p:sldId id="281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70BC4-1338-1FB5-F33A-CA3D052F8252}" v="97" dt="2025-03-27T12:40:44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ksson Pia-Maria" userId="S::pia-maria.isaksson@ovph.fi::8b1d9c70-38dc-4e15-80d6-b561347717eb" providerId="AD" clId="Web-{A2470BC4-1338-1FB5-F33A-CA3D052F8252}"/>
    <pc:docChg chg="modSld">
      <pc:chgData name="Isaksson Pia-Maria" userId="S::pia-maria.isaksson@ovph.fi::8b1d9c70-38dc-4e15-80d6-b561347717eb" providerId="AD" clId="Web-{A2470BC4-1338-1FB5-F33A-CA3D052F8252}" dt="2025-03-27T12:40:42.862" v="51" actId="20577"/>
      <pc:docMkLst>
        <pc:docMk/>
      </pc:docMkLst>
      <pc:sldChg chg="modSp">
        <pc:chgData name="Isaksson Pia-Maria" userId="S::pia-maria.isaksson@ovph.fi::8b1d9c70-38dc-4e15-80d6-b561347717eb" providerId="AD" clId="Web-{A2470BC4-1338-1FB5-F33A-CA3D052F8252}" dt="2025-03-27T12:40:42.862" v="51" actId="20577"/>
        <pc:sldMkLst>
          <pc:docMk/>
          <pc:sldMk cId="1700938027" sldId="332"/>
        </pc:sldMkLst>
        <pc:spChg chg="mod">
          <ac:chgData name="Isaksson Pia-Maria" userId="S::pia-maria.isaksson@ovph.fi::8b1d9c70-38dc-4e15-80d6-b561347717eb" providerId="AD" clId="Web-{A2470BC4-1338-1FB5-F33A-CA3D052F8252}" dt="2025-03-27T12:38:30.859" v="9" actId="20577"/>
          <ac:spMkLst>
            <pc:docMk/>
            <pc:sldMk cId="1700938027" sldId="332"/>
            <ac:spMk id="5" creationId="{D378C162-58E9-4D1C-AE12-728F0089375F}"/>
          </ac:spMkLst>
        </pc:spChg>
        <pc:spChg chg="mod">
          <ac:chgData name="Isaksson Pia-Maria" userId="S::pia-maria.isaksson@ovph.fi::8b1d9c70-38dc-4e15-80d6-b561347717eb" providerId="AD" clId="Web-{A2470BC4-1338-1FB5-F33A-CA3D052F8252}" dt="2025-03-27T12:39:14.673" v="29" actId="20577"/>
          <ac:spMkLst>
            <pc:docMk/>
            <pc:sldMk cId="1700938027" sldId="332"/>
            <ac:spMk id="7" creationId="{A86BB281-B403-4AC8-AA05-639BE9B78868}"/>
          </ac:spMkLst>
        </pc:spChg>
        <pc:spChg chg="mod">
          <ac:chgData name="Isaksson Pia-Maria" userId="S::pia-maria.isaksson@ovph.fi::8b1d9c70-38dc-4e15-80d6-b561347717eb" providerId="AD" clId="Web-{A2470BC4-1338-1FB5-F33A-CA3D052F8252}" dt="2025-03-27T12:40:42.862" v="51" actId="20577"/>
          <ac:spMkLst>
            <pc:docMk/>
            <pc:sldMk cId="1700938027" sldId="332"/>
            <ac:spMk id="10" creationId="{FF5C3033-840F-7478-6D22-69F93957EA5C}"/>
          </ac:spMkLst>
        </pc:spChg>
        <pc:spChg chg="mod">
          <ac:chgData name="Isaksson Pia-Maria" userId="S::pia-maria.isaksson@ovph.fi::8b1d9c70-38dc-4e15-80d6-b561347717eb" providerId="AD" clId="Web-{A2470BC4-1338-1FB5-F33A-CA3D052F8252}" dt="2025-03-27T12:38:49.078" v="18" actId="20577"/>
          <ac:spMkLst>
            <pc:docMk/>
            <pc:sldMk cId="1700938027" sldId="332"/>
            <ac:spMk id="13" creationId="{EEB0AB3E-F524-4393-B170-592965C76C4C}"/>
          </ac:spMkLst>
        </pc:spChg>
      </pc:sldChg>
    </pc:docChg>
  </pc:docChgLst>
  <pc:docChgLst>
    <pc:chgData name="Isaksson Pia-Maria" userId="S::pia-maria.isaksson@ovph.fi::8b1d9c70-38dc-4e15-80d6-b561347717eb" providerId="AD" clId="Web-{073A28E1-9FB4-6AFB-C29C-B5BB494FDBDC}"/>
    <pc:docChg chg="modSld">
      <pc:chgData name="Isaksson Pia-Maria" userId="S::pia-maria.isaksson@ovph.fi::8b1d9c70-38dc-4e15-80d6-b561347717eb" providerId="AD" clId="Web-{073A28E1-9FB4-6AFB-C29C-B5BB494FDBDC}" dt="2025-02-20T07:38:37.063" v="0" actId="20577"/>
      <pc:docMkLst>
        <pc:docMk/>
      </pc:docMkLst>
      <pc:sldChg chg="modSp">
        <pc:chgData name="Isaksson Pia-Maria" userId="S::pia-maria.isaksson@ovph.fi::8b1d9c70-38dc-4e15-80d6-b561347717eb" providerId="AD" clId="Web-{073A28E1-9FB4-6AFB-C29C-B5BB494FDBDC}" dt="2025-02-20T07:38:37.063" v="0" actId="20577"/>
        <pc:sldMkLst>
          <pc:docMk/>
          <pc:sldMk cId="2878519400" sldId="338"/>
        </pc:sldMkLst>
        <pc:spChg chg="mod">
          <ac:chgData name="Isaksson Pia-Maria" userId="S::pia-maria.isaksson@ovph.fi::8b1d9c70-38dc-4e15-80d6-b561347717eb" providerId="AD" clId="Web-{073A28E1-9FB4-6AFB-C29C-B5BB494FDBDC}" dt="2025-02-20T07:38:37.063" v="0" actId="20577"/>
          <ac:spMkLst>
            <pc:docMk/>
            <pc:sldMk cId="2878519400" sldId="338"/>
            <ac:spMk id="9" creationId="{356F457D-A63A-424E-8EDF-9BB81264973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501-A97F-5C1DDD2A4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DDE-4501-A97F-5C1DDD2A4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27.3.2025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7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Vammaispalvelun sosiaalityö</a:t>
            </a:r>
            <a:endParaRPr lang="fi-FI" dirty="0">
              <a:cs typeface="Arial"/>
            </a:endParaRPr>
          </a:p>
          <a:p>
            <a:r>
              <a:rPr lang="fi-FI" dirty="0"/>
              <a:t>Raportoitava ajanjakso: 9-12.2024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4015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27B80004-B803-4CFF-B9BA-BD0EB39051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 - Vammaispalvelut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2B8DD4-1A62-96D7-34D0-C096E53A4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0" dirty="0" err="1"/>
              <a:t>Vammaispalvelun</a:t>
            </a:r>
            <a:r>
              <a:rPr lang="en-US" sz="1400" b="0" dirty="0"/>
              <a:t> </a:t>
            </a:r>
            <a:r>
              <a:rPr lang="en-US" sz="1400" b="0" dirty="0" err="1"/>
              <a:t>sosiaalityö</a:t>
            </a:r>
            <a:r>
              <a:rPr lang="en-US" sz="1400" b="0" dirty="0"/>
              <a:t> </a:t>
            </a:r>
            <a:r>
              <a:rPr lang="en-US" sz="1400" dirty="0"/>
              <a:t>9-12.2024</a:t>
            </a:r>
            <a:endParaRPr lang="fi-FI" sz="14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5E7D1-15F9-4938-8E85-3F4CF6EAC93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VAMMAISPALVELUT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53034A-7F15-40C6-8791-DDC7E763DC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15CBFA-DDB8-41C1-8AA9-1B047F0D6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67826"/>
            <a:ext cx="3600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Asunnon muutostyöt</a:t>
            </a:r>
          </a:p>
          <a:p>
            <a:endParaRPr lang="fi-FI" dirty="0">
              <a:solidFill>
                <a:srgbClr val="000000"/>
              </a:solidFill>
              <a:cs typeface="Arial"/>
            </a:endParaRPr>
          </a:p>
          <a:p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8C162-58E9-4D1C-AE12-728F008937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767826"/>
            <a:ext cx="367200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Asunnon muutostyöt</a:t>
            </a:r>
          </a:p>
          <a:p>
            <a:r>
              <a:rPr lang="fi-FI" sz="1400" dirty="0">
                <a:solidFill>
                  <a:schemeClr val="bg1"/>
                </a:solidFill>
              </a:rPr>
              <a:t>Hakemuksia: 61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Hakemukset käsitelty yli 7 vrk: 41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Päätös tehty: 55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Päätöstehty yli 3kk: 7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54BFBA-26A5-47F8-84AE-421CBEFAAE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952766"/>
            <a:ext cx="3600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Henkilökohtainen apu</a:t>
            </a:r>
          </a:p>
          <a:p>
            <a:endParaRPr lang="fi-FI" dirty="0">
              <a:solidFill>
                <a:srgbClr val="000000"/>
              </a:solidFill>
              <a:cs typeface="Arial"/>
            </a:endParaRPr>
          </a:p>
          <a:p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B0AB3E-F524-4393-B170-592965C76C4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952766"/>
            <a:ext cx="367200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Henkilökohtainen apu</a:t>
            </a:r>
          </a:p>
          <a:p>
            <a:r>
              <a:rPr lang="fi-FI" sz="1400" dirty="0">
                <a:solidFill>
                  <a:schemeClr val="bg1"/>
                </a:solidFill>
              </a:rPr>
              <a:t>Hakemuksia: 77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Hakemukset käsitelty yli 7 vrk: 51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Päätös tehty: 68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Päätöstehty yli 3kk: 3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9CD206-AE0A-4BCB-90F1-092E32B3D8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193032"/>
            <a:ext cx="3600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Kuljetuspalvelu</a:t>
            </a:r>
            <a:endParaRPr lang="fi-FI" b="1" dirty="0">
              <a:solidFill>
                <a:schemeClr val="accent4"/>
              </a:solidFill>
              <a:cs typeface="Arial"/>
            </a:endParaRPr>
          </a:p>
          <a:p>
            <a:endParaRPr lang="fi-FI" dirty="0">
              <a:solidFill>
                <a:srgbClr val="000000"/>
              </a:solidFill>
              <a:cs typeface="Arial"/>
            </a:endParaRPr>
          </a:p>
          <a:p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6BB281-B403-4AC8-AA05-639BE9B788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193032"/>
            <a:ext cx="343386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Kuljetuspalvelu: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Hakemuksia: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162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Hakemukset käsitelty yli 7 vrk: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111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Päätös tehty: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144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Päätöstehty yli 3kk: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7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001D5D-339C-417E-91A0-AE2A934E93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476600"/>
            <a:ext cx="3600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Omaishoidon tuki</a:t>
            </a:r>
          </a:p>
          <a:p>
            <a:endParaRPr lang="fi-FI" dirty="0">
              <a:solidFill>
                <a:srgbClr val="000000"/>
              </a:solidFill>
              <a:cs typeface="Arial"/>
            </a:endParaRPr>
          </a:p>
          <a:p>
            <a:endParaRPr lang="fi-FI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5C3033-840F-7478-6D22-69F93957EA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472446"/>
            <a:ext cx="3353731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Omaishoidon tuki: </a:t>
            </a:r>
          </a:p>
          <a:p>
            <a:pPr>
              <a:defRPr/>
            </a:pPr>
            <a:r>
              <a:rPr lang="fi" sz="1000">
                <a:solidFill>
                  <a:schemeClr val="accent4"/>
                </a:solidFill>
                <a:latin typeface="Consolas"/>
              </a:rPr>
              <a:t>(tiedot eivät ole täysin täydellisiä ohjelman muutoksen vuoksi)</a:t>
            </a:r>
            <a:endParaRPr lang="fi-FI" sz="1000">
              <a:solidFill>
                <a:schemeClr val="accent4"/>
              </a:solidFill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Hakemuksia: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42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Hakemukset käsitelty yli 7 vrk: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34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Päätös tehty: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56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Päätöstehty yli 3kk: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9</a:t>
            </a:r>
            <a:endParaRPr lang="fi-FI" sz="1600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99E68E-7BF4-46D8-8252-76DB73C13B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</p:spTree>
    <p:extLst>
      <p:ext uri="{BB962C8B-B14F-4D97-AF65-F5344CB8AC3E}">
        <p14:creationId xmlns:p14="http://schemas.microsoft.com/office/powerpoint/2010/main" val="170093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6C7E96-CDA7-5FA6-E621-DC8B82E354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1404000"/>
            <a:ext cx="3546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Taulukko &#10;Tammikuu-Huhtikuu 2024 1&#10;Tammikuu-Huhtikuu 2025 &#10;Toukokuu-Elokuu 2024 Toukokuu-Elokuu 2025&#10;Syyskuu-Joulukuu 2024 &#10;Syyskuu- Joulukuu 2025">
            <a:extLst>
              <a:ext uri="{FF2B5EF4-FFF2-40B4-BE49-F238E27FC236}">
                <a16:creationId xmlns:a16="http://schemas.microsoft.com/office/drawing/2014/main" id="{DD1ABEA8-8205-4BAF-855E-E98DD2C78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413361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63CD4AA-4066-37A2-3C7D-71AA497412A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3431" y="1404000"/>
            <a:ext cx="3827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85C598"/>
                </a:solidFill>
              </a:rPr>
              <a:t>OIKAISUVAATIMUKSET JA VALITUKSET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49395-C935-BAA5-B463-0D563AAC8C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1927220"/>
            <a:ext cx="3929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/>
                </a:solidFill>
              </a:rPr>
              <a:t>Määrä: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/>
                </a:solidFill>
              </a:rPr>
              <a:t>Palautuneiden oikaisuvaatimusten määrä: 1 kpl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1"/>
                </a:solidFill>
              </a:rPr>
              <a:t>Valtukset</a:t>
            </a:r>
            <a:r>
              <a:rPr lang="fi-FI" dirty="0">
                <a:solidFill>
                  <a:schemeClr val="bg1"/>
                </a:solidFill>
              </a:rPr>
              <a:t>: 0 kpl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MUISTUKSET JA KANTELUT: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/>
                </a:solidFill>
              </a:rPr>
              <a:t>Muistutukset: 0 kpl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/>
                </a:solidFill>
              </a:rPr>
              <a:t>Kantelut:   0  kpl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 dirty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 dirty="0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39FDA2-284B-A449-2A48-AEA99A9011F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5796000"/>
            <a:ext cx="17467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 0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</a:rPr>
              <a:t>(0)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0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</a:rPr>
              <a:t>(0)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1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4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662DD-7A10-18D0-3A06-4736F6540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err="1"/>
              <a:t>Vammaispalvelun</a:t>
            </a:r>
            <a:r>
              <a:rPr lang="en-US" sz="1400" b="0" dirty="0"/>
              <a:t> </a:t>
            </a:r>
            <a:r>
              <a:rPr lang="en-US" sz="1400" b="0" dirty="0" err="1"/>
              <a:t>sosiaalityö</a:t>
            </a:r>
            <a:r>
              <a:rPr lang="en-US" sz="1400" b="0" dirty="0"/>
              <a:t> 9-12.2024</a:t>
            </a:r>
            <a:endParaRPr lang="fi-FI" sz="1400" b="0" dirty="0"/>
          </a:p>
        </p:txBody>
      </p:sp>
    </p:spTree>
    <p:extLst>
      <p:ext uri="{BB962C8B-B14F-4D97-AF65-F5344CB8AC3E}">
        <p14:creationId xmlns:p14="http://schemas.microsoft.com/office/powerpoint/2010/main" val="10910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D1B237-4EC0-8F44-9C88-C579BD75F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err="1"/>
              <a:t>Vammaispalvelun</a:t>
            </a:r>
            <a:r>
              <a:rPr lang="en-US" sz="1400" b="0" dirty="0"/>
              <a:t> </a:t>
            </a:r>
            <a:r>
              <a:rPr lang="en-US" sz="1400" b="0" dirty="0" err="1"/>
              <a:t>sosiaalityö</a:t>
            </a:r>
            <a:r>
              <a:rPr lang="en-US" sz="1400" b="0" dirty="0"/>
              <a:t> 9-12.2024</a:t>
            </a:r>
            <a:endParaRPr lang="fi-FI" sz="1400" b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618836-0795-3323-58F9-8DED66C7F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89486" y="1463373"/>
            <a:ext cx="2362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Asiakaspalautteita n = 0</a:t>
            </a:r>
            <a:endParaRPr lang="fi-FI" sz="1400" dirty="0"/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09512" y="3656495"/>
            <a:ext cx="19551" cy="70845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i-FI" sz="3200" dirty="0">
                <a:solidFill>
                  <a:schemeClr val="bg1"/>
                </a:solidFill>
              </a:rPr>
              <a:t>(0)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0A9CFEA-59B5-2D4C-16B4-E5BC195D82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11870B-1BB8-7523-D51F-CBB259C975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440DBB-C13F-5706-3E97-2F406F9EF3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835C0A2-91B2-666A-0FD7-14950808113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B600BD-1B1C-A0CD-22BE-CFC85717B0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D59F90-86F3-4708-D488-7F1D37A014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072E10A-552B-2428-F655-73831A7BC1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C50CF9E-AE57-C076-16B6-F43DE525AC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Negatiivinen palaute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13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Asiakkaan osallisuutta tuetaan kaikissa palveluprosessin vaiheissa.</a:t>
            </a:r>
          </a:p>
          <a:p>
            <a:endParaRPr lang="fi-FI" sz="1600" b="1" dirty="0">
              <a:solidFill>
                <a:schemeClr val="bg1"/>
              </a:solidFill>
            </a:endParaRPr>
          </a:p>
          <a:p>
            <a:r>
              <a:rPr lang="fi-FI" sz="1600" b="1" dirty="0">
                <a:solidFill>
                  <a:schemeClr val="bg1"/>
                </a:solidFill>
              </a:rPr>
              <a:t>Asiakkaan osallisuutta tuetaan hänen toimintakykynsä, ikänsä ja kehitysvaiheensa sekä elämäntilanteensa edellyttämällä tavalla.</a:t>
            </a:r>
          </a:p>
          <a:p>
            <a:endParaRPr lang="fi-FI" sz="1600" b="1" dirty="0">
              <a:solidFill>
                <a:schemeClr val="bg1"/>
              </a:solidFill>
            </a:endParaRPr>
          </a:p>
          <a:p>
            <a:r>
              <a:rPr lang="fi-FI" sz="1600" b="1" dirty="0">
                <a:solidFill>
                  <a:schemeClr val="bg1"/>
                </a:solidFill>
              </a:rPr>
              <a:t>Tarvittaessa vammaista henkilöä tuetaan tiedon saannissa sekä oman mielipiteen muodostamisessa ja ilmaisemisessa.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latin typeface="Times New Roman" panose="02020603050405020304" pitchFamily="18" charset="0"/>
              </a:rPr>
              <a:t>Kyllä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bg1"/>
                </a:solidFill>
              </a:rPr>
              <a:t>Kuntoutuksen toimiala on mukana järjestöjen kanssa yhdessä toteutettavassa Kumppanuuspöytä-tapaamisissa.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bg1"/>
                </a:solidFill>
              </a:rPr>
              <a:t>Ei toimenpiteitä </a:t>
            </a:r>
            <a:r>
              <a:rPr lang="fi-FI" sz="1600" b="1" dirty="0" err="1">
                <a:solidFill>
                  <a:schemeClr val="bg1"/>
                </a:solidFill>
              </a:rPr>
              <a:t>toimenpiteitä</a:t>
            </a:r>
            <a:endParaRPr lang="fi-FI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25E63E-0EE2-2213-6290-503A0731C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err="1"/>
              <a:t>Vammaispalvelun</a:t>
            </a:r>
            <a:r>
              <a:rPr lang="en-US" sz="1400" b="0" dirty="0"/>
              <a:t> </a:t>
            </a:r>
            <a:r>
              <a:rPr lang="en-US" sz="1400" b="0" dirty="0" err="1"/>
              <a:t>sosiaalityö</a:t>
            </a:r>
            <a:r>
              <a:rPr lang="en-US" sz="1400" b="0" dirty="0"/>
              <a:t> 9-12.2024</a:t>
            </a:r>
            <a:endParaRPr lang="fi-FI" sz="1400" b="0" dirty="0"/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4A9386-3104-BA69-4BA5-4DE33835D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err="1"/>
              <a:t>Vammaispalvelun</a:t>
            </a:r>
            <a:r>
              <a:rPr lang="en-US" sz="1400" b="0" dirty="0"/>
              <a:t> </a:t>
            </a:r>
            <a:r>
              <a:rPr lang="en-US" sz="1400" b="0" dirty="0" err="1"/>
              <a:t>sosiaalityö</a:t>
            </a:r>
            <a:r>
              <a:rPr lang="en-US" sz="1400" b="0" dirty="0"/>
              <a:t> 9-12.2024</a:t>
            </a:r>
            <a:endParaRPr lang="fi-FI" sz="1400" b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</a:t>
            </a:r>
          </a:p>
          <a:p>
            <a:r>
              <a:rPr lang="fi-FI" dirty="0">
                <a:solidFill>
                  <a:schemeClr val="bg1"/>
                </a:solidFill>
              </a:rPr>
              <a:t>Johtavat sosiaalityöntekijät: 3 vakanssit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Sosiaalityöntekijät: 16 vakanssit</a:t>
            </a:r>
          </a:p>
          <a:p>
            <a:r>
              <a:rPr lang="fi-FI" dirty="0">
                <a:solidFill>
                  <a:schemeClr val="bg1"/>
                </a:solidFill>
              </a:rPr>
              <a:t>Sosiaaliohjaajat: 13 vakanssit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TYÖTURVARLLISUUS-ILMOITUKSIA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määrä: </a:t>
            </a:r>
          </a:p>
          <a:p>
            <a:r>
              <a:rPr lang="fi-FI" baseline="0" dirty="0">
                <a:solidFill>
                  <a:schemeClr val="bg1"/>
                </a:solidFill>
              </a:rPr>
              <a:t>0 </a:t>
            </a:r>
            <a:r>
              <a:rPr lang="fi-FI" dirty="0">
                <a:solidFill>
                  <a:schemeClr val="bg1"/>
                </a:solidFill>
              </a:rPr>
              <a:t>(0)</a:t>
            </a:r>
            <a:endParaRPr lang="fi-FI" baseline="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ASIAKASMÄÄRÄT: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Tarkennetaan myöhemmin : </a:t>
            </a: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Keskimäärin pv/kk 32,6 Keskimäärin poissaoloprosentti / kk</a:t>
            </a:r>
          </a:p>
          <a:p>
            <a:pPr algn="ctr"/>
            <a:r>
              <a:rPr lang="fi-FI" sz="1200" b="1" dirty="0">
                <a:solidFill>
                  <a:schemeClr val="bg1"/>
                </a:solidFill>
              </a:rPr>
              <a:t>4,8 %</a:t>
            </a:r>
            <a:endParaRPr lang="fi-FI" sz="1200" b="1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81093" y="5316718"/>
            <a:ext cx="115113" cy="68477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42130" y="6133612"/>
            <a:ext cx="14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-18 (8)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 TOIMENPITEET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cs typeface="Arial"/>
              </a:rPr>
              <a:t>Työnohjaus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dirty="0" err="1">
                <a:solidFill>
                  <a:schemeClr val="bg1"/>
                </a:solidFill>
                <a:cs typeface="Arial"/>
              </a:rPr>
              <a:t>Työkyvyn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johtaminen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dirty="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cs typeface="Arial"/>
              </a:rPr>
              <a:t>TYKY-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päivä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5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D89E64040DE34681AD7B453727B086" ma:contentTypeVersion="6" ma:contentTypeDescription="Skapa ett nytt dokument." ma:contentTypeScope="" ma:versionID="f58751658dd993c8c21c37362042f5d7">
  <xsd:schema xmlns:xsd="http://www.w3.org/2001/XMLSchema" xmlns:xs="http://www.w3.org/2001/XMLSchema" xmlns:p="http://schemas.microsoft.com/office/2006/metadata/properties" xmlns:ns2="c5e59be1-5e23-445b-9132-b06186fd9470" xmlns:ns3="fe3252be-5164-482b-afde-e8a86f6a4f39" targetNamespace="http://schemas.microsoft.com/office/2006/metadata/properties" ma:root="true" ma:fieldsID="626461825088565a4344a4dbfd440024" ns2:_="" ns3:_="">
    <xsd:import namespace="c5e59be1-5e23-445b-9132-b06186fd9470"/>
    <xsd:import namespace="fe3252be-5164-482b-afde-e8a86f6a4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59be1-5e23-445b-9132-b06186fd94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252be-5164-482b-afde-e8a86f6a4f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C763DB-E962-4314-BA32-820B52A06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e59be1-5e23-445b-9132-b06186fd9470"/>
    <ds:schemaRef ds:uri="fe3252be-5164-482b-afde-e8a86f6a4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75FB4-2C35-48C2-A238-08BDE60A68D7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c5e59be1-5e23-445b-9132-b06186fd9470"/>
    <ds:schemaRef ds:uri="http://schemas.openxmlformats.org/package/2006/metadata/core-properties"/>
    <ds:schemaRef ds:uri="http://schemas.microsoft.com/office/infopath/2007/PartnerControls"/>
    <ds:schemaRef ds:uri="fe3252be-5164-482b-afde-e8a86f6a4f39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335</TotalTime>
  <Words>473</Words>
  <Application>Microsoft Office PowerPoint</Application>
  <PresentationFormat>Widescreen</PresentationFormat>
  <Paragraphs>130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Omavalvonnan seurantatietojen raportointi</vt:lpstr>
      <vt:lpstr>Saatavuus - Vammaispalvelut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Vertanen Katja</cp:lastModifiedBy>
  <cp:revision>94</cp:revision>
  <dcterms:created xsi:type="dcterms:W3CDTF">2023-11-14T05:41:58Z</dcterms:created>
  <dcterms:modified xsi:type="dcterms:W3CDTF">2025-03-27T12:40:49Z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0x01010096D89E64040DE34681AD7B453727B086</vt:lpwstr>
  </property>
  <property fmtid="{D5CDD505-2E9C-101B-9397-08002B2CF9AE}" pid="3" name="MediaServiceImageTags">
    <vt:lpwstr/>
  </property>
</Properties>
</file>