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  <p:sldMasterId id="2147483710" r:id="rId5"/>
  </p:sldMasterIdLst>
  <p:notesMasterIdLst>
    <p:notesMasterId r:id="rId12"/>
  </p:notesMasterIdLst>
  <p:handoutMasterIdLst>
    <p:handoutMasterId r:id="rId13"/>
  </p:handoutMasterIdLst>
  <p:sldIdLst>
    <p:sldId id="256" r:id="rId6"/>
    <p:sldId id="562" r:id="rId7"/>
    <p:sldId id="563" r:id="rId8"/>
    <p:sldId id="452" r:id="rId9"/>
    <p:sldId id="579" r:id="rId10"/>
    <p:sldId id="580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DDD27C-FD08-6A44-DD0A-A07D58D294CF}" v="2" dt="2025-05-12T14:05:47.187"/>
    <p1510:client id="{B242ACEC-6E44-142C-C3DA-F99A3B147D9C}" v="80" dt="2025-05-12T14:09:08.955"/>
    <p1510:client id="{D7E72348-B709-50C6-36AE-DE7872ADF515}" v="155" dt="2025-05-12T12:40:52.561"/>
    <p1510:client id="{F778B44E-9235-4FCB-A536-E576929884E2}" v="4" dt="2025-05-13T06:09:24.545"/>
    <p1510:client id="{FC7424F3-E54F-88C7-2765-266ABA7CB116}" v="121" dt="2025-05-12T12:54:21.3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1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äki-Valtari Riika" userId="161f3c86-2fa8-45d8-8966-16ff2e48c5c2" providerId="ADAL" clId="{557D1D77-D129-4EC6-9F0E-D81A68BAEA5E}"/>
    <pc:docChg chg="custSel modSld modMainMaster">
      <pc:chgData name="Mäki-Valtari Riika" userId="161f3c86-2fa8-45d8-8966-16ff2e48c5c2" providerId="ADAL" clId="{557D1D77-D129-4EC6-9F0E-D81A68BAEA5E}" dt="2025-05-12T13:01:07.202" v="29" actId="20577"/>
      <pc:docMkLst>
        <pc:docMk/>
      </pc:docMkLst>
      <pc:sldChg chg="addSp modSp mod">
        <pc:chgData name="Mäki-Valtari Riika" userId="161f3c86-2fa8-45d8-8966-16ff2e48c5c2" providerId="ADAL" clId="{557D1D77-D129-4EC6-9F0E-D81A68BAEA5E}" dt="2025-05-06T08:00:27.533" v="2" actId="167"/>
        <pc:sldMkLst>
          <pc:docMk/>
          <pc:sldMk cId="711752635" sldId="452"/>
        </pc:sldMkLst>
        <pc:spChg chg="mod">
          <ac:chgData name="Mäki-Valtari Riika" userId="161f3c86-2fa8-45d8-8966-16ff2e48c5c2" providerId="ADAL" clId="{557D1D77-D129-4EC6-9F0E-D81A68BAEA5E}" dt="2025-05-06T08:00:24.297" v="1"/>
          <ac:spMkLst>
            <pc:docMk/>
            <pc:sldMk cId="711752635" sldId="452"/>
            <ac:spMk id="23" creationId="{7B9776AE-19E0-A89D-9028-CEBD96BD7750}"/>
          </ac:spMkLst>
        </pc:spChg>
        <pc:spChg chg="add mod ord">
          <ac:chgData name="Mäki-Valtari Riika" userId="161f3c86-2fa8-45d8-8966-16ff2e48c5c2" providerId="ADAL" clId="{557D1D77-D129-4EC6-9F0E-D81A68BAEA5E}" dt="2025-05-06T08:00:27.533" v="2" actId="167"/>
          <ac:spMkLst>
            <pc:docMk/>
            <pc:sldMk cId="711752635" sldId="452"/>
            <ac:spMk id="25" creationId="{48DB86B1-01B5-5405-5A3B-C58AEF67EFE1}"/>
          </ac:spMkLst>
        </pc:spChg>
        <pc:grpChg chg="add mod ord">
          <ac:chgData name="Mäki-Valtari Riika" userId="161f3c86-2fa8-45d8-8966-16ff2e48c5c2" providerId="ADAL" clId="{557D1D77-D129-4EC6-9F0E-D81A68BAEA5E}" dt="2025-05-06T08:00:27.533" v="2" actId="167"/>
          <ac:grpSpMkLst>
            <pc:docMk/>
            <pc:sldMk cId="711752635" sldId="452"/>
            <ac:grpSpMk id="3" creationId="{1009ECF9-ADF0-AF11-4415-5E8F1B091F03}"/>
          </ac:grpSpMkLst>
        </pc:grpChg>
        <pc:picChg chg="mod">
          <ac:chgData name="Mäki-Valtari Riika" userId="161f3c86-2fa8-45d8-8966-16ff2e48c5c2" providerId="ADAL" clId="{557D1D77-D129-4EC6-9F0E-D81A68BAEA5E}" dt="2025-05-06T08:00:24.297" v="1"/>
          <ac:picMkLst>
            <pc:docMk/>
            <pc:sldMk cId="711752635" sldId="452"/>
            <ac:picMk id="9" creationId="{68CCCF50-B640-E845-E762-2051C2381414}"/>
          </ac:picMkLst>
        </pc:picChg>
        <pc:cxnChg chg="add mod ord">
          <ac:chgData name="Mäki-Valtari Riika" userId="161f3c86-2fa8-45d8-8966-16ff2e48c5c2" providerId="ADAL" clId="{557D1D77-D129-4EC6-9F0E-D81A68BAEA5E}" dt="2025-05-06T08:00:27.533" v="2" actId="167"/>
          <ac:cxnSpMkLst>
            <pc:docMk/>
            <pc:sldMk cId="711752635" sldId="452"/>
            <ac:cxnSpMk id="29" creationId="{C887F4FE-5235-ED31-7C5D-3F205F978F09}"/>
          </ac:cxnSpMkLst>
        </pc:cxnChg>
      </pc:sldChg>
      <pc:sldChg chg="modSp mod">
        <pc:chgData name="Mäki-Valtari Riika" userId="161f3c86-2fa8-45d8-8966-16ff2e48c5c2" providerId="ADAL" clId="{557D1D77-D129-4EC6-9F0E-D81A68BAEA5E}" dt="2025-05-12T13:01:07.202" v="29" actId="20577"/>
        <pc:sldMkLst>
          <pc:docMk/>
          <pc:sldMk cId="1658591148" sldId="563"/>
        </pc:sldMkLst>
        <pc:spChg chg="mod">
          <ac:chgData name="Mäki-Valtari Riika" userId="161f3c86-2fa8-45d8-8966-16ff2e48c5c2" providerId="ADAL" clId="{557D1D77-D129-4EC6-9F0E-D81A68BAEA5E}" dt="2025-05-12T13:01:07.202" v="29" actId="20577"/>
          <ac:spMkLst>
            <pc:docMk/>
            <pc:sldMk cId="1658591148" sldId="563"/>
            <ac:spMk id="8" creationId="{4CD06B2D-953A-6960-8AC0-E93428B9458C}"/>
          </ac:spMkLst>
        </pc:spChg>
        <pc:spChg chg="mod">
          <ac:chgData name="Mäki-Valtari Riika" userId="161f3c86-2fa8-45d8-8966-16ff2e48c5c2" providerId="ADAL" clId="{557D1D77-D129-4EC6-9F0E-D81A68BAEA5E}" dt="2025-05-12T13:00:25.963" v="23" actId="20577"/>
          <ac:spMkLst>
            <pc:docMk/>
            <pc:sldMk cId="1658591148" sldId="563"/>
            <ac:spMk id="37" creationId="{62FE2FFB-F344-4344-940D-26D2C6046DF3}"/>
          </ac:spMkLst>
        </pc:spChg>
      </pc:sldChg>
      <pc:sldChg chg="addSp delSp modSp mod">
        <pc:chgData name="Mäki-Valtari Riika" userId="161f3c86-2fa8-45d8-8966-16ff2e48c5c2" providerId="ADAL" clId="{557D1D77-D129-4EC6-9F0E-D81A68BAEA5E}" dt="2025-05-06T08:01:06.056" v="7" actId="14100"/>
        <pc:sldMkLst>
          <pc:docMk/>
          <pc:sldMk cId="1898354109" sldId="580"/>
        </pc:sldMkLst>
        <pc:spChg chg="mod">
          <ac:chgData name="Mäki-Valtari Riika" userId="161f3c86-2fa8-45d8-8966-16ff2e48c5c2" providerId="ADAL" clId="{557D1D77-D129-4EC6-9F0E-D81A68BAEA5E}" dt="2025-05-06T08:00:50.029" v="4"/>
          <ac:spMkLst>
            <pc:docMk/>
            <pc:sldMk cId="1898354109" sldId="580"/>
            <ac:spMk id="5" creationId="{84DB24B5-CD46-6999-2E55-727AB413EB68}"/>
          </ac:spMkLst>
        </pc:spChg>
        <pc:spChg chg="add mod">
          <ac:chgData name="Mäki-Valtari Riika" userId="161f3c86-2fa8-45d8-8966-16ff2e48c5c2" providerId="ADAL" clId="{557D1D77-D129-4EC6-9F0E-D81A68BAEA5E}" dt="2025-05-06T08:00:50.029" v="4"/>
          <ac:spMkLst>
            <pc:docMk/>
            <pc:sldMk cId="1898354109" sldId="580"/>
            <ac:spMk id="7" creationId="{61E432DA-04D7-8169-4DA1-BD9004AD1F31}"/>
          </ac:spMkLst>
        </pc:spChg>
        <pc:grpChg chg="add mod">
          <ac:chgData name="Mäki-Valtari Riika" userId="161f3c86-2fa8-45d8-8966-16ff2e48c5c2" providerId="ADAL" clId="{557D1D77-D129-4EC6-9F0E-D81A68BAEA5E}" dt="2025-05-06T08:00:50.029" v="4"/>
          <ac:grpSpMkLst>
            <pc:docMk/>
            <pc:sldMk cId="1898354109" sldId="580"/>
            <ac:grpSpMk id="3" creationId="{CB0CEF6A-4489-F4BC-3760-7ABE02619F38}"/>
          </ac:grpSpMkLst>
        </pc:grpChg>
        <pc:graphicFrameChg chg="del">
          <ac:chgData name="Mäki-Valtari Riika" userId="161f3c86-2fa8-45d8-8966-16ff2e48c5c2" providerId="ADAL" clId="{557D1D77-D129-4EC6-9F0E-D81A68BAEA5E}" dt="2025-05-06T08:00:35.718" v="3" actId="478"/>
          <ac:graphicFrameMkLst>
            <pc:docMk/>
            <pc:sldMk cId="1898354109" sldId="580"/>
            <ac:graphicFrameMk id="10" creationId="{292B54FF-E35A-600C-6300-EF72DE5CE00E}"/>
          </ac:graphicFrameMkLst>
        </pc:graphicFrameChg>
        <pc:picChg chg="mod">
          <ac:chgData name="Mäki-Valtari Riika" userId="161f3c86-2fa8-45d8-8966-16ff2e48c5c2" providerId="ADAL" clId="{557D1D77-D129-4EC6-9F0E-D81A68BAEA5E}" dt="2025-05-06T08:00:50.029" v="4"/>
          <ac:picMkLst>
            <pc:docMk/>
            <pc:sldMk cId="1898354109" sldId="580"/>
            <ac:picMk id="4" creationId="{D44F330F-393C-FE6C-22D7-97F6F3B2C899}"/>
          </ac:picMkLst>
        </pc:picChg>
        <pc:cxnChg chg="add mod">
          <ac:chgData name="Mäki-Valtari Riika" userId="161f3c86-2fa8-45d8-8966-16ff2e48c5c2" providerId="ADAL" clId="{557D1D77-D129-4EC6-9F0E-D81A68BAEA5E}" dt="2025-05-06T08:01:06.056" v="7" actId="14100"/>
          <ac:cxnSpMkLst>
            <pc:docMk/>
            <pc:sldMk cId="1898354109" sldId="580"/>
            <ac:cxnSpMk id="8" creationId="{057CD5B4-30A8-F114-7D97-C6BE483D2698}"/>
          </ac:cxnSpMkLst>
        </pc:cxnChg>
      </pc:sldChg>
      <pc:sldMasterChg chg="modSldLayout">
        <pc:chgData name="Mäki-Valtari Riika" userId="161f3c86-2fa8-45d8-8966-16ff2e48c5c2" providerId="ADAL" clId="{557D1D77-D129-4EC6-9F0E-D81A68BAEA5E}" dt="2025-05-02T10:54:34.523" v="0" actId="1076"/>
        <pc:sldMasterMkLst>
          <pc:docMk/>
          <pc:sldMasterMk cId="1956249074" sldId="2147483710"/>
        </pc:sldMasterMkLst>
        <pc:sldLayoutChg chg="modSp mod">
          <pc:chgData name="Mäki-Valtari Riika" userId="161f3c86-2fa8-45d8-8966-16ff2e48c5c2" providerId="ADAL" clId="{557D1D77-D129-4EC6-9F0E-D81A68BAEA5E}" dt="2025-05-02T10:54:34.523" v="0" actId="1076"/>
          <pc:sldLayoutMkLst>
            <pc:docMk/>
            <pc:sldMasterMk cId="1956249074" sldId="2147483710"/>
            <pc:sldLayoutMk cId="2646692137" sldId="2147483730"/>
          </pc:sldLayoutMkLst>
          <pc:cxnChg chg="mod">
            <ac:chgData name="Mäki-Valtari Riika" userId="161f3c86-2fa8-45d8-8966-16ff2e48c5c2" providerId="ADAL" clId="{557D1D77-D129-4EC6-9F0E-D81A68BAEA5E}" dt="2025-05-02T10:54:34.523" v="0" actId="1076"/>
            <ac:cxnSpMkLst>
              <pc:docMk/>
              <pc:sldMasterMk cId="1956249074" sldId="2147483710"/>
              <pc:sldLayoutMk cId="2646692137" sldId="2147483730"/>
              <ac:cxnSpMk id="5" creationId="{A5412B49-581C-835D-8C01-D82A94FB7DC4}"/>
            </ac:cxnSpMkLst>
          </pc:cxnChg>
        </pc:sldLayoutChg>
      </pc:sldMasterChg>
    </pc:docChg>
  </pc:docChgLst>
  <pc:docChgLst>
    <pc:chgData name="Mäkinen Camilla" userId="S::camilla.makinen@ovph.fi::08b40afd-0646-4c4b-a542-b1647c187a03" providerId="AD" clId="Web-{0AFC60F6-84CC-E853-B2B6-F47AFFD17A6B}"/>
    <pc:docChg chg="modSld">
      <pc:chgData name="Mäkinen Camilla" userId="S::camilla.makinen@ovph.fi::08b40afd-0646-4c4b-a542-b1647c187a03" providerId="AD" clId="Web-{0AFC60F6-84CC-E853-B2B6-F47AFFD17A6B}" dt="2025-05-09T07:57:14.053" v="45" actId="20577"/>
      <pc:docMkLst>
        <pc:docMk/>
      </pc:docMkLst>
      <pc:sldChg chg="modSp">
        <pc:chgData name="Mäkinen Camilla" userId="S::camilla.makinen@ovph.fi::08b40afd-0646-4c4b-a542-b1647c187a03" providerId="AD" clId="Web-{0AFC60F6-84CC-E853-B2B6-F47AFFD17A6B}" dt="2025-05-09T07:57:14.053" v="45" actId="20577"/>
        <pc:sldMkLst>
          <pc:docMk/>
          <pc:sldMk cId="550267891" sldId="562"/>
        </pc:sldMkLst>
        <pc:spChg chg="mod">
          <ac:chgData name="Mäkinen Camilla" userId="S::camilla.makinen@ovph.fi::08b40afd-0646-4c4b-a542-b1647c187a03" providerId="AD" clId="Web-{0AFC60F6-84CC-E853-B2B6-F47AFFD17A6B}" dt="2025-05-09T07:57:14.053" v="45" actId="20577"/>
          <ac:spMkLst>
            <pc:docMk/>
            <pc:sldMk cId="550267891" sldId="562"/>
            <ac:spMk id="9" creationId="{6293015D-D1AE-6165-00F6-D490CA772E38}"/>
          </ac:spMkLst>
        </pc:spChg>
      </pc:sldChg>
    </pc:docChg>
  </pc:docChgLst>
  <pc:docChgLst>
    <pc:chgData name="Mäkinen Camilla" userId="S::camilla.makinen@ovph.fi::08b40afd-0646-4c4b-a542-b1647c187a03" providerId="AD" clId="Web-{152C72E8-D4F7-68D5-8CD8-B880519064E6}"/>
    <pc:docChg chg="modSld">
      <pc:chgData name="Mäkinen Camilla" userId="S::camilla.makinen@ovph.fi::08b40afd-0646-4c4b-a542-b1647c187a03" providerId="AD" clId="Web-{152C72E8-D4F7-68D5-8CD8-B880519064E6}" dt="2025-05-09T12:07:25.388" v="345" actId="20577"/>
      <pc:docMkLst>
        <pc:docMk/>
      </pc:docMkLst>
      <pc:sldChg chg="modSp">
        <pc:chgData name="Mäkinen Camilla" userId="S::camilla.makinen@ovph.fi::08b40afd-0646-4c4b-a542-b1647c187a03" providerId="AD" clId="Web-{152C72E8-D4F7-68D5-8CD8-B880519064E6}" dt="2025-05-09T07:59:49.399" v="1" actId="20577"/>
        <pc:sldMkLst>
          <pc:docMk/>
          <pc:sldMk cId="711752635" sldId="452"/>
        </pc:sldMkLst>
        <pc:spChg chg="mod">
          <ac:chgData name="Mäkinen Camilla" userId="S::camilla.makinen@ovph.fi::08b40afd-0646-4c4b-a542-b1647c187a03" providerId="AD" clId="Web-{152C72E8-D4F7-68D5-8CD8-B880519064E6}" dt="2025-05-09T07:59:49.399" v="1" actId="20577"/>
          <ac:spMkLst>
            <pc:docMk/>
            <pc:sldMk cId="711752635" sldId="452"/>
            <ac:spMk id="27" creationId="{969C7632-2037-DC81-7947-77FA212BAD99}"/>
          </ac:spMkLst>
        </pc:spChg>
      </pc:sldChg>
      <pc:sldChg chg="modSp">
        <pc:chgData name="Mäkinen Camilla" userId="S::camilla.makinen@ovph.fi::08b40afd-0646-4c4b-a542-b1647c187a03" providerId="AD" clId="Web-{152C72E8-D4F7-68D5-8CD8-B880519064E6}" dt="2025-05-09T08:14:53.548" v="239" actId="20577"/>
        <pc:sldMkLst>
          <pc:docMk/>
          <pc:sldMk cId="550267891" sldId="562"/>
        </pc:sldMkLst>
        <pc:spChg chg="mod">
          <ac:chgData name="Mäkinen Camilla" userId="S::camilla.makinen@ovph.fi::08b40afd-0646-4c4b-a542-b1647c187a03" providerId="AD" clId="Web-{152C72E8-D4F7-68D5-8CD8-B880519064E6}" dt="2025-05-09T08:14:53.548" v="239" actId="20577"/>
          <ac:spMkLst>
            <pc:docMk/>
            <pc:sldMk cId="550267891" sldId="562"/>
            <ac:spMk id="9" creationId="{6293015D-D1AE-6165-00F6-D490CA772E38}"/>
          </ac:spMkLst>
        </pc:spChg>
      </pc:sldChg>
      <pc:sldChg chg="modSp">
        <pc:chgData name="Mäkinen Camilla" userId="S::camilla.makinen@ovph.fi::08b40afd-0646-4c4b-a542-b1647c187a03" providerId="AD" clId="Web-{152C72E8-D4F7-68D5-8CD8-B880519064E6}" dt="2025-05-09T12:07:25.388" v="345" actId="20577"/>
        <pc:sldMkLst>
          <pc:docMk/>
          <pc:sldMk cId="1658591148" sldId="563"/>
        </pc:sldMkLst>
        <pc:spChg chg="mod">
          <ac:chgData name="Mäkinen Camilla" userId="S::camilla.makinen@ovph.fi::08b40afd-0646-4c4b-a542-b1647c187a03" providerId="AD" clId="Web-{152C72E8-D4F7-68D5-8CD8-B880519064E6}" dt="2025-05-09T12:06:33.872" v="321" actId="20577"/>
          <ac:spMkLst>
            <pc:docMk/>
            <pc:sldMk cId="1658591148" sldId="563"/>
            <ac:spMk id="8" creationId="{4CD06B2D-953A-6960-8AC0-E93428B9458C}"/>
          </ac:spMkLst>
        </pc:spChg>
        <pc:spChg chg="mod">
          <ac:chgData name="Mäkinen Camilla" userId="S::camilla.makinen@ovph.fi::08b40afd-0646-4c4b-a542-b1647c187a03" providerId="AD" clId="Web-{152C72E8-D4F7-68D5-8CD8-B880519064E6}" dt="2025-05-09T12:07:25.388" v="345" actId="20577"/>
          <ac:spMkLst>
            <pc:docMk/>
            <pc:sldMk cId="1658591148" sldId="563"/>
            <ac:spMk id="15" creationId="{15956D0F-8A7D-B8D5-5ACE-D0EBD28EE0A9}"/>
          </ac:spMkLst>
        </pc:spChg>
        <pc:spChg chg="mod">
          <ac:chgData name="Mäkinen Camilla" userId="S::camilla.makinen@ovph.fi::08b40afd-0646-4c4b-a542-b1647c187a03" providerId="AD" clId="Web-{152C72E8-D4F7-68D5-8CD8-B880519064E6}" dt="2025-05-09T12:07:03.560" v="335" actId="20577"/>
          <ac:spMkLst>
            <pc:docMk/>
            <pc:sldMk cId="1658591148" sldId="563"/>
            <ac:spMk id="19" creationId="{1CE3ECC4-2766-0EF7-1123-7E6207D264DE}"/>
          </ac:spMkLst>
        </pc:spChg>
        <pc:spChg chg="mod">
          <ac:chgData name="Mäkinen Camilla" userId="S::camilla.makinen@ovph.fi::08b40afd-0646-4c4b-a542-b1647c187a03" providerId="AD" clId="Web-{152C72E8-D4F7-68D5-8CD8-B880519064E6}" dt="2025-05-09T11:31:32.906" v="253" actId="20577"/>
          <ac:spMkLst>
            <pc:docMk/>
            <pc:sldMk cId="1658591148" sldId="563"/>
            <ac:spMk id="35" creationId="{1452C5F8-1BEF-D999-6460-DAE3985EA160}"/>
          </ac:spMkLst>
        </pc:spChg>
      </pc:sldChg>
      <pc:sldChg chg="modSp">
        <pc:chgData name="Mäkinen Camilla" userId="S::camilla.makinen@ovph.fi::08b40afd-0646-4c4b-a542-b1647c187a03" providerId="AD" clId="Web-{152C72E8-D4F7-68D5-8CD8-B880519064E6}" dt="2025-05-09T08:16:36.891" v="244" actId="20577"/>
        <pc:sldMkLst>
          <pc:docMk/>
          <pc:sldMk cId="2238526492" sldId="579"/>
        </pc:sldMkLst>
        <pc:spChg chg="mod">
          <ac:chgData name="Mäkinen Camilla" userId="S::camilla.makinen@ovph.fi::08b40afd-0646-4c4b-a542-b1647c187a03" providerId="AD" clId="Web-{152C72E8-D4F7-68D5-8CD8-B880519064E6}" dt="2025-05-09T08:16:36.891" v="244" actId="20577"/>
          <ac:spMkLst>
            <pc:docMk/>
            <pc:sldMk cId="2238526492" sldId="579"/>
            <ac:spMk id="9" creationId="{6293015D-D1AE-6165-00F6-D490CA772E38}"/>
          </ac:spMkLst>
        </pc:spChg>
        <pc:spChg chg="mod">
          <ac:chgData name="Mäkinen Camilla" userId="S::camilla.makinen@ovph.fi::08b40afd-0646-4c4b-a542-b1647c187a03" providerId="AD" clId="Web-{152C72E8-D4F7-68D5-8CD8-B880519064E6}" dt="2025-05-09T08:16:23.095" v="242" actId="20577"/>
          <ac:spMkLst>
            <pc:docMk/>
            <pc:sldMk cId="2238526492" sldId="579"/>
            <ac:spMk id="10" creationId="{DAC808CD-48EC-E844-D2DD-5C1903E242DF}"/>
          </ac:spMkLst>
        </pc:spChg>
      </pc:sldChg>
      <pc:sldChg chg="modSp">
        <pc:chgData name="Mäkinen Camilla" userId="S::camilla.makinen@ovph.fi::08b40afd-0646-4c4b-a542-b1647c187a03" providerId="AD" clId="Web-{152C72E8-D4F7-68D5-8CD8-B880519064E6}" dt="2025-05-09T12:02:48.025" v="303" actId="20577"/>
        <pc:sldMkLst>
          <pc:docMk/>
          <pc:sldMk cId="1898354109" sldId="580"/>
        </pc:sldMkLst>
        <pc:spChg chg="mod">
          <ac:chgData name="Mäkinen Camilla" userId="S::camilla.makinen@ovph.fi::08b40afd-0646-4c4b-a542-b1647c187a03" providerId="AD" clId="Web-{152C72E8-D4F7-68D5-8CD8-B880519064E6}" dt="2025-05-09T08:13:27.705" v="213" actId="20577"/>
          <ac:spMkLst>
            <pc:docMk/>
            <pc:sldMk cId="1898354109" sldId="580"/>
            <ac:spMk id="9" creationId="{C2510217-0C8D-2E97-58A5-04DBA954B1AA}"/>
          </ac:spMkLst>
        </pc:spChg>
        <pc:spChg chg="mod">
          <ac:chgData name="Mäkinen Camilla" userId="S::camilla.makinen@ovph.fi::08b40afd-0646-4c4b-a542-b1647c187a03" providerId="AD" clId="Web-{152C72E8-D4F7-68D5-8CD8-B880519064E6}" dt="2025-05-09T12:02:48.025" v="303" actId="20577"/>
          <ac:spMkLst>
            <pc:docMk/>
            <pc:sldMk cId="1898354109" sldId="580"/>
            <ac:spMk id="19" creationId="{1CE3ECC4-2766-0EF7-1123-7E6207D264DE}"/>
          </ac:spMkLst>
        </pc:spChg>
      </pc:sldChg>
    </pc:docChg>
  </pc:docChgLst>
  <pc:docChgLst>
    <pc:chgData name="Mäkinen Camilla" userId="S::camilla.makinen@ovph.fi::08b40afd-0646-4c4b-a542-b1647c187a03" providerId="AD" clId="Web-{77DDD27C-FD08-6A44-DD0A-A07D58D294CF}"/>
    <pc:docChg chg="modSld">
      <pc:chgData name="Mäkinen Camilla" userId="S::camilla.makinen@ovph.fi::08b40afd-0646-4c4b-a542-b1647c187a03" providerId="AD" clId="Web-{77DDD27C-FD08-6A44-DD0A-A07D58D294CF}" dt="2025-05-12T14:05:47.187" v="1" actId="20577"/>
      <pc:docMkLst>
        <pc:docMk/>
      </pc:docMkLst>
      <pc:sldChg chg="modSp">
        <pc:chgData name="Mäkinen Camilla" userId="S::camilla.makinen@ovph.fi::08b40afd-0646-4c4b-a542-b1647c187a03" providerId="AD" clId="Web-{77DDD27C-FD08-6A44-DD0A-A07D58D294CF}" dt="2025-05-12T14:05:47.187" v="1" actId="20577"/>
        <pc:sldMkLst>
          <pc:docMk/>
          <pc:sldMk cId="2238526492" sldId="579"/>
        </pc:sldMkLst>
        <pc:spChg chg="mod">
          <ac:chgData name="Mäkinen Camilla" userId="S::camilla.makinen@ovph.fi::08b40afd-0646-4c4b-a542-b1647c187a03" providerId="AD" clId="Web-{77DDD27C-FD08-6A44-DD0A-A07D58D294CF}" dt="2025-05-12T14:05:47.187" v="1" actId="20577"/>
          <ac:spMkLst>
            <pc:docMk/>
            <pc:sldMk cId="2238526492" sldId="579"/>
            <ac:spMk id="9" creationId="{6293015D-D1AE-6165-00F6-D490CA772E38}"/>
          </ac:spMkLst>
        </pc:spChg>
      </pc:sldChg>
    </pc:docChg>
  </pc:docChgLst>
  <pc:docChgLst>
    <pc:chgData name="Mäki-Valtari Riika" userId="161f3c86-2fa8-45d8-8966-16ff2e48c5c2" providerId="ADAL" clId="{D5BBEAF7-DD52-4004-9009-B06E64158A55}"/>
    <pc:docChg chg="custSel modSld modMainMaster">
      <pc:chgData name="Mäki-Valtari Riika" userId="161f3c86-2fa8-45d8-8966-16ff2e48c5c2" providerId="ADAL" clId="{D5BBEAF7-DD52-4004-9009-B06E64158A55}" dt="2025-05-02T07:45:48.582" v="12" actId="120"/>
      <pc:docMkLst>
        <pc:docMk/>
      </pc:docMkLst>
      <pc:sldChg chg="delSp modSp mod">
        <pc:chgData name="Mäki-Valtari Riika" userId="161f3c86-2fa8-45d8-8966-16ff2e48c5c2" providerId="ADAL" clId="{D5BBEAF7-DD52-4004-9009-B06E64158A55}" dt="2025-05-02T07:45:48.582" v="12" actId="120"/>
        <pc:sldMkLst>
          <pc:docMk/>
          <pc:sldMk cId="1658591148" sldId="563"/>
        </pc:sldMkLst>
        <pc:spChg chg="del mod">
          <ac:chgData name="Mäki-Valtari Riika" userId="161f3c86-2fa8-45d8-8966-16ff2e48c5c2" providerId="ADAL" clId="{D5BBEAF7-DD52-4004-9009-B06E64158A55}" dt="2025-05-02T07:44:47.461" v="3" actId="478"/>
          <ac:spMkLst>
            <pc:docMk/>
            <pc:sldMk cId="1658591148" sldId="563"/>
            <ac:spMk id="7" creationId="{9AC55BA9-B16F-4E98-4E91-02B5932E6BEF}"/>
          </ac:spMkLst>
        </pc:spChg>
        <pc:spChg chg="del mod">
          <ac:chgData name="Mäki-Valtari Riika" userId="161f3c86-2fa8-45d8-8966-16ff2e48c5c2" providerId="ADAL" clId="{D5BBEAF7-DD52-4004-9009-B06E64158A55}" dt="2025-05-02T07:44:38.477" v="1" actId="478"/>
          <ac:spMkLst>
            <pc:docMk/>
            <pc:sldMk cId="1658591148" sldId="563"/>
            <ac:spMk id="36" creationId="{69798DB4-4E15-99ED-6E26-2B64BC2BE357}"/>
          </ac:spMkLst>
        </pc:spChg>
        <pc:spChg chg="mod">
          <ac:chgData name="Mäki-Valtari Riika" userId="161f3c86-2fa8-45d8-8966-16ff2e48c5c2" providerId="ADAL" clId="{D5BBEAF7-DD52-4004-9009-B06E64158A55}" dt="2025-05-02T07:45:48.582" v="12" actId="120"/>
          <ac:spMkLst>
            <pc:docMk/>
            <pc:sldMk cId="1658591148" sldId="563"/>
            <ac:spMk id="40" creationId="{233BE2CB-1BD5-02F1-2A4E-9C3523AF8EDA}"/>
          </ac:spMkLst>
        </pc:spChg>
      </pc:sldChg>
      <pc:sldMasterChg chg="modSldLayout">
        <pc:chgData name="Mäki-Valtari Riika" userId="161f3c86-2fa8-45d8-8966-16ff2e48c5c2" providerId="ADAL" clId="{D5BBEAF7-DD52-4004-9009-B06E64158A55}" dt="2025-05-02T07:44:57.146" v="4" actId="478"/>
        <pc:sldMasterMkLst>
          <pc:docMk/>
          <pc:sldMasterMk cId="1956249074" sldId="2147483710"/>
        </pc:sldMasterMkLst>
        <pc:sldLayoutChg chg="delSp mod">
          <pc:chgData name="Mäki-Valtari Riika" userId="161f3c86-2fa8-45d8-8966-16ff2e48c5c2" providerId="ADAL" clId="{D5BBEAF7-DD52-4004-9009-B06E64158A55}" dt="2025-05-02T07:44:57.146" v="4" actId="478"/>
          <pc:sldLayoutMkLst>
            <pc:docMk/>
            <pc:sldMasterMk cId="1956249074" sldId="2147483710"/>
            <pc:sldLayoutMk cId="3221191961" sldId="2147483729"/>
          </pc:sldLayoutMkLst>
          <pc:cxnChg chg="del">
            <ac:chgData name="Mäki-Valtari Riika" userId="161f3c86-2fa8-45d8-8966-16ff2e48c5c2" providerId="ADAL" clId="{D5BBEAF7-DD52-4004-9009-B06E64158A55}" dt="2025-05-02T07:44:57.146" v="4" actId="478"/>
            <ac:cxnSpMkLst>
              <pc:docMk/>
              <pc:sldMasterMk cId="1956249074" sldId="2147483710"/>
              <pc:sldLayoutMk cId="3221191961" sldId="2147483729"/>
              <ac:cxnSpMk id="24" creationId="{823951AD-C835-72D1-BF2F-871377F920FB}"/>
            </ac:cxnSpMkLst>
          </pc:cxnChg>
        </pc:sldLayoutChg>
      </pc:sldMasterChg>
    </pc:docChg>
  </pc:docChgLst>
  <pc:docChgLst>
    <pc:chgData name="Mäkinen Camilla" userId="S::camilla.makinen@ovph.fi::08b40afd-0646-4c4b-a542-b1647c187a03" providerId="AD" clId="Web-{FC7424F3-E54F-88C7-2765-266ABA7CB116}"/>
    <pc:docChg chg="modSld">
      <pc:chgData name="Mäkinen Camilla" userId="S::camilla.makinen@ovph.fi::08b40afd-0646-4c4b-a542-b1647c187a03" providerId="AD" clId="Web-{FC7424F3-E54F-88C7-2765-266ABA7CB116}" dt="2025-05-12T12:54:12.691" v="58" actId="20577"/>
      <pc:docMkLst>
        <pc:docMk/>
      </pc:docMkLst>
      <pc:sldChg chg="modSp">
        <pc:chgData name="Mäkinen Camilla" userId="S::camilla.makinen@ovph.fi::08b40afd-0646-4c4b-a542-b1647c187a03" providerId="AD" clId="Web-{FC7424F3-E54F-88C7-2765-266ABA7CB116}" dt="2025-05-12T12:53:15.704" v="49" actId="20577"/>
        <pc:sldMkLst>
          <pc:docMk/>
          <pc:sldMk cId="1658591148" sldId="563"/>
        </pc:sldMkLst>
        <pc:spChg chg="mod">
          <ac:chgData name="Mäkinen Camilla" userId="S::camilla.makinen@ovph.fi::08b40afd-0646-4c4b-a542-b1647c187a03" providerId="AD" clId="Web-{FC7424F3-E54F-88C7-2765-266ABA7CB116}" dt="2025-05-12T12:53:15.704" v="49" actId="20577"/>
          <ac:spMkLst>
            <pc:docMk/>
            <pc:sldMk cId="1658591148" sldId="563"/>
            <ac:spMk id="15" creationId="{15956D0F-8A7D-B8D5-5ACE-D0EBD28EE0A9}"/>
          </ac:spMkLst>
        </pc:spChg>
      </pc:sldChg>
      <pc:sldChg chg="modSp">
        <pc:chgData name="Mäkinen Camilla" userId="S::camilla.makinen@ovph.fi::08b40afd-0646-4c4b-a542-b1647c187a03" providerId="AD" clId="Web-{FC7424F3-E54F-88C7-2765-266ABA7CB116}" dt="2025-05-12T12:54:12.691" v="58" actId="20577"/>
        <pc:sldMkLst>
          <pc:docMk/>
          <pc:sldMk cId="1898354109" sldId="580"/>
        </pc:sldMkLst>
        <pc:spChg chg="mod">
          <ac:chgData name="Mäkinen Camilla" userId="S::camilla.makinen@ovph.fi::08b40afd-0646-4c4b-a542-b1647c187a03" providerId="AD" clId="Web-{FC7424F3-E54F-88C7-2765-266ABA7CB116}" dt="2025-05-12T12:54:12.691" v="58" actId="20577"/>
          <ac:spMkLst>
            <pc:docMk/>
            <pc:sldMk cId="1898354109" sldId="580"/>
            <ac:spMk id="11" creationId="{0C6C33A5-345B-5CC9-4D47-71B591630B52}"/>
          </ac:spMkLst>
        </pc:spChg>
        <pc:spChg chg="mod">
          <ac:chgData name="Mäkinen Camilla" userId="S::camilla.makinen@ovph.fi::08b40afd-0646-4c4b-a542-b1647c187a03" providerId="AD" clId="Web-{FC7424F3-E54F-88C7-2765-266ABA7CB116}" dt="2025-05-12T12:54:10.410" v="57" actId="20577"/>
          <ac:spMkLst>
            <pc:docMk/>
            <pc:sldMk cId="1898354109" sldId="580"/>
            <ac:spMk id="19" creationId="{1CE3ECC4-2766-0EF7-1123-7E6207D264DE}"/>
          </ac:spMkLst>
        </pc:spChg>
      </pc:sldChg>
    </pc:docChg>
  </pc:docChgLst>
  <pc:docChgLst>
    <pc:chgData name="Tallgren Ida" userId="S::ida.tallgren@ovph.fi::58eb7988-19b4-42d4-826e-173d8addaaf1" providerId="AD" clId="Web-{F778B44E-9235-4FCB-A536-E576929884E2}"/>
    <pc:docChg chg="modSld">
      <pc:chgData name="Tallgren Ida" userId="S::ida.tallgren@ovph.fi::58eb7988-19b4-42d4-826e-173d8addaaf1" providerId="AD" clId="Web-{F778B44E-9235-4FCB-A536-E576929884E2}" dt="2025-05-13T06:09:24.545" v="1" actId="20577"/>
      <pc:docMkLst>
        <pc:docMk/>
      </pc:docMkLst>
      <pc:sldChg chg="modSp">
        <pc:chgData name="Tallgren Ida" userId="S::ida.tallgren@ovph.fi::58eb7988-19b4-42d4-826e-173d8addaaf1" providerId="AD" clId="Web-{F778B44E-9235-4FCB-A536-E576929884E2}" dt="2025-05-13T06:09:24.545" v="1" actId="20577"/>
        <pc:sldMkLst>
          <pc:docMk/>
          <pc:sldMk cId="550267891" sldId="562"/>
        </pc:sldMkLst>
        <pc:spChg chg="mod">
          <ac:chgData name="Tallgren Ida" userId="S::ida.tallgren@ovph.fi::58eb7988-19b4-42d4-826e-173d8addaaf1" providerId="AD" clId="Web-{F778B44E-9235-4FCB-A536-E576929884E2}" dt="2025-05-13T06:09:24.545" v="1" actId="20577"/>
          <ac:spMkLst>
            <pc:docMk/>
            <pc:sldMk cId="550267891" sldId="562"/>
            <ac:spMk id="10" creationId="{DAC808CD-48EC-E844-D2DD-5C1903E242DF}"/>
          </ac:spMkLst>
        </pc:spChg>
      </pc:sldChg>
    </pc:docChg>
  </pc:docChgLst>
  <pc:docChgLst>
    <pc:chgData name="Mäki-Valtari Riika" userId="S::riika.maki-valtari@ovph.fi::161f3c86-2fa8-45d8-8966-16ff2e48c5c2" providerId="AD" clId="Web-{3FE98DC8-09D1-42BE-8CA1-3D945A66531E}"/>
    <pc:docChg chg="modSld">
      <pc:chgData name="Mäki-Valtari Riika" userId="S::riika.maki-valtari@ovph.fi::161f3c86-2fa8-45d8-8966-16ff2e48c5c2" providerId="AD" clId="Web-{3FE98DC8-09D1-42BE-8CA1-3D945A66531E}" dt="2025-05-02T10:54:14.279" v="13" actId="20577"/>
      <pc:docMkLst>
        <pc:docMk/>
      </pc:docMkLst>
      <pc:sldChg chg="modSp">
        <pc:chgData name="Mäki-Valtari Riika" userId="S::riika.maki-valtari@ovph.fi::161f3c86-2fa8-45d8-8966-16ff2e48c5c2" providerId="AD" clId="Web-{3FE98DC8-09D1-42BE-8CA1-3D945A66531E}" dt="2025-05-02T10:54:14.279" v="13" actId="20577"/>
        <pc:sldMkLst>
          <pc:docMk/>
          <pc:sldMk cId="1898354109" sldId="580"/>
        </pc:sldMkLst>
        <pc:spChg chg="mod">
          <ac:chgData name="Mäki-Valtari Riika" userId="S::riika.maki-valtari@ovph.fi::161f3c86-2fa8-45d8-8966-16ff2e48c5c2" providerId="AD" clId="Web-{3FE98DC8-09D1-42BE-8CA1-3D945A66531E}" dt="2025-05-02T10:54:14.279" v="13" actId="20577"/>
          <ac:spMkLst>
            <pc:docMk/>
            <pc:sldMk cId="1898354109" sldId="580"/>
            <ac:spMk id="9" creationId="{C2510217-0C8D-2E97-58A5-04DBA954B1AA}"/>
          </ac:spMkLst>
        </pc:spChg>
      </pc:sldChg>
    </pc:docChg>
  </pc:docChgLst>
  <pc:docChgLst>
    <pc:chgData name="Granö Anna" userId="S::anna.grano@ovph.fi::a50b3b0e-1daf-4c22-886c-a5e083b43703" providerId="AD" clId="Web-{13B2728C-9BCB-4850-98A0-400BD0BB414B}"/>
    <pc:docChg chg="modSld">
      <pc:chgData name="Granö Anna" userId="S::anna.grano@ovph.fi::a50b3b0e-1daf-4c22-886c-a5e083b43703" providerId="AD" clId="Web-{13B2728C-9BCB-4850-98A0-400BD0BB414B}" dt="2025-04-28T06:10:16.517" v="2" actId="20577"/>
      <pc:docMkLst>
        <pc:docMk/>
      </pc:docMkLst>
      <pc:sldChg chg="modSp">
        <pc:chgData name="Granö Anna" userId="S::anna.grano@ovph.fi::a50b3b0e-1daf-4c22-886c-a5e083b43703" providerId="AD" clId="Web-{13B2728C-9BCB-4850-98A0-400BD0BB414B}" dt="2025-04-28T06:10:16.517" v="2" actId="20577"/>
        <pc:sldMkLst>
          <pc:docMk/>
          <pc:sldMk cId="1257341781" sldId="256"/>
        </pc:sldMkLst>
        <pc:spChg chg="mod">
          <ac:chgData name="Granö Anna" userId="S::anna.grano@ovph.fi::a50b3b0e-1daf-4c22-886c-a5e083b43703" providerId="AD" clId="Web-{13B2728C-9BCB-4850-98A0-400BD0BB414B}" dt="2025-04-28T06:10:16.517" v="2" actId="20577"/>
          <ac:spMkLst>
            <pc:docMk/>
            <pc:sldMk cId="1257341781" sldId="256"/>
            <ac:spMk id="3" creationId="{CE2751FD-BF62-47E2-835B-FEDE70EA777A}"/>
          </ac:spMkLst>
        </pc:spChg>
      </pc:sldChg>
    </pc:docChg>
  </pc:docChgLst>
  <pc:docChgLst>
    <pc:chgData name="Mäkinen Camilla" userId="S::camilla.makinen@ovph.fi::08b40afd-0646-4c4b-a542-b1647c187a03" providerId="AD" clId="Web-{D7E72348-B709-50C6-36AE-DE7872ADF515}"/>
    <pc:docChg chg="modSld">
      <pc:chgData name="Mäkinen Camilla" userId="S::camilla.makinen@ovph.fi::08b40afd-0646-4c4b-a542-b1647c187a03" providerId="AD" clId="Web-{D7E72348-B709-50C6-36AE-DE7872ADF515}" dt="2025-05-12T12:40:52.561" v="97" actId="20577"/>
      <pc:docMkLst>
        <pc:docMk/>
      </pc:docMkLst>
      <pc:sldChg chg="modSp">
        <pc:chgData name="Mäkinen Camilla" userId="S::camilla.makinen@ovph.fi::08b40afd-0646-4c4b-a542-b1647c187a03" providerId="AD" clId="Web-{D7E72348-B709-50C6-36AE-DE7872ADF515}" dt="2025-05-12T12:17:41.963" v="81" actId="20577"/>
        <pc:sldMkLst>
          <pc:docMk/>
          <pc:sldMk cId="711752635" sldId="452"/>
        </pc:sldMkLst>
        <pc:spChg chg="mod">
          <ac:chgData name="Mäkinen Camilla" userId="S::camilla.makinen@ovph.fi::08b40afd-0646-4c4b-a542-b1647c187a03" providerId="AD" clId="Web-{D7E72348-B709-50C6-36AE-DE7872ADF515}" dt="2025-05-12T12:13:57.658" v="36" actId="20577"/>
          <ac:spMkLst>
            <pc:docMk/>
            <pc:sldMk cId="711752635" sldId="452"/>
            <ac:spMk id="4" creationId="{88AD95C6-BCA0-C11E-FFBC-ADDBE23D28ED}"/>
          </ac:spMkLst>
        </pc:spChg>
        <pc:spChg chg="mod">
          <ac:chgData name="Mäkinen Camilla" userId="S::camilla.makinen@ovph.fi::08b40afd-0646-4c4b-a542-b1647c187a03" providerId="AD" clId="Web-{D7E72348-B709-50C6-36AE-DE7872ADF515}" dt="2025-05-12T12:15:17.489" v="49" actId="20577"/>
          <ac:spMkLst>
            <pc:docMk/>
            <pc:sldMk cId="711752635" sldId="452"/>
            <ac:spMk id="6" creationId="{FC92C84C-5C3B-F151-B025-3AE820B9A966}"/>
          </ac:spMkLst>
        </pc:spChg>
        <pc:spChg chg="mod">
          <ac:chgData name="Mäkinen Camilla" userId="S::camilla.makinen@ovph.fi::08b40afd-0646-4c4b-a542-b1647c187a03" providerId="AD" clId="Web-{D7E72348-B709-50C6-36AE-DE7872ADF515}" dt="2025-05-12T12:14:37.753" v="46" actId="20577"/>
          <ac:spMkLst>
            <pc:docMk/>
            <pc:sldMk cId="711752635" sldId="452"/>
            <ac:spMk id="8" creationId="{E813F58C-C780-EB84-E9DC-197FFF85751B}"/>
          </ac:spMkLst>
        </pc:spChg>
        <pc:spChg chg="mod">
          <ac:chgData name="Mäkinen Camilla" userId="S::camilla.makinen@ovph.fi::08b40afd-0646-4c4b-a542-b1647c187a03" providerId="AD" clId="Web-{D7E72348-B709-50C6-36AE-DE7872ADF515}" dt="2025-05-12T12:15:39.615" v="53" actId="20577"/>
          <ac:spMkLst>
            <pc:docMk/>
            <pc:sldMk cId="711752635" sldId="452"/>
            <ac:spMk id="10" creationId="{D05A3689-C501-4953-E1F0-5AC35DB95161}"/>
          </ac:spMkLst>
        </pc:spChg>
        <pc:spChg chg="mod">
          <ac:chgData name="Mäkinen Camilla" userId="S::camilla.makinen@ovph.fi::08b40afd-0646-4c4b-a542-b1647c187a03" providerId="AD" clId="Web-{D7E72348-B709-50C6-36AE-DE7872ADF515}" dt="2025-05-12T12:15:59.256" v="60" actId="20577"/>
          <ac:spMkLst>
            <pc:docMk/>
            <pc:sldMk cId="711752635" sldId="452"/>
            <ac:spMk id="11" creationId="{F072D9F9-54CA-6247-2E21-04389A729E30}"/>
          </ac:spMkLst>
        </pc:spChg>
        <pc:spChg chg="mod">
          <ac:chgData name="Mäkinen Camilla" userId="S::camilla.makinen@ovph.fi::08b40afd-0646-4c4b-a542-b1647c187a03" providerId="AD" clId="Web-{D7E72348-B709-50C6-36AE-DE7872ADF515}" dt="2025-05-12T12:14:22.706" v="40" actId="20577"/>
          <ac:spMkLst>
            <pc:docMk/>
            <pc:sldMk cId="711752635" sldId="452"/>
            <ac:spMk id="12" creationId="{00000000-0000-0000-0000-000000000000}"/>
          </ac:spMkLst>
        </pc:spChg>
        <pc:spChg chg="mod">
          <ac:chgData name="Mäkinen Camilla" userId="S::camilla.makinen@ovph.fi::08b40afd-0646-4c4b-a542-b1647c187a03" providerId="AD" clId="Web-{D7E72348-B709-50C6-36AE-DE7872ADF515}" dt="2025-05-12T12:16:06.913" v="65" actId="20577"/>
          <ac:spMkLst>
            <pc:docMk/>
            <pc:sldMk cId="711752635" sldId="452"/>
            <ac:spMk id="14" creationId="{A52C1C1D-3F16-BDAD-4824-BA1E16A22AAB}"/>
          </ac:spMkLst>
        </pc:spChg>
        <pc:spChg chg="mod">
          <ac:chgData name="Mäkinen Camilla" userId="S::camilla.makinen@ovph.fi::08b40afd-0646-4c4b-a542-b1647c187a03" providerId="AD" clId="Web-{D7E72348-B709-50C6-36AE-DE7872ADF515}" dt="2025-05-12T12:16:37.211" v="70" actId="20577"/>
          <ac:spMkLst>
            <pc:docMk/>
            <pc:sldMk cId="711752635" sldId="452"/>
            <ac:spMk id="15" creationId="{91F4ED22-B579-FFEA-25A3-E180B31A858F}"/>
          </ac:spMkLst>
        </pc:spChg>
        <pc:spChg chg="mod">
          <ac:chgData name="Mäkinen Camilla" userId="S::camilla.makinen@ovph.fi::08b40afd-0646-4c4b-a542-b1647c187a03" providerId="AD" clId="Web-{D7E72348-B709-50C6-36AE-DE7872ADF515}" dt="2025-05-12T12:17:41.963" v="81" actId="20577"/>
          <ac:spMkLst>
            <pc:docMk/>
            <pc:sldMk cId="711752635" sldId="452"/>
            <ac:spMk id="16" creationId="{663C17BA-C20A-A873-70A7-07D9EBCB38FD}"/>
          </ac:spMkLst>
        </pc:spChg>
        <pc:spChg chg="mod">
          <ac:chgData name="Mäkinen Camilla" userId="S::camilla.makinen@ovph.fi::08b40afd-0646-4c4b-a542-b1647c187a03" providerId="AD" clId="Web-{D7E72348-B709-50C6-36AE-DE7872ADF515}" dt="2025-05-12T12:17:35.776" v="77" actId="20577"/>
          <ac:spMkLst>
            <pc:docMk/>
            <pc:sldMk cId="711752635" sldId="452"/>
            <ac:spMk id="17" creationId="{DF3BAA92-15CD-634E-EE8B-B88EC1158307}"/>
          </ac:spMkLst>
        </pc:spChg>
      </pc:sldChg>
      <pc:sldChg chg="modSp">
        <pc:chgData name="Mäkinen Camilla" userId="S::camilla.makinen@ovph.fi::08b40afd-0646-4c4b-a542-b1647c187a03" providerId="AD" clId="Web-{D7E72348-B709-50C6-36AE-DE7872ADF515}" dt="2025-05-12T12:40:52.561" v="97" actId="20577"/>
        <pc:sldMkLst>
          <pc:docMk/>
          <pc:sldMk cId="1658591148" sldId="563"/>
        </pc:sldMkLst>
        <pc:spChg chg="mod">
          <ac:chgData name="Mäkinen Camilla" userId="S::camilla.makinen@ovph.fi::08b40afd-0646-4c4b-a542-b1647c187a03" providerId="AD" clId="Web-{D7E72348-B709-50C6-36AE-DE7872ADF515}" dt="2025-05-12T12:40:52.561" v="97" actId="20577"/>
          <ac:spMkLst>
            <pc:docMk/>
            <pc:sldMk cId="1658591148" sldId="563"/>
            <ac:spMk id="15" creationId="{15956D0F-8A7D-B8D5-5ACE-D0EBD28EE0A9}"/>
          </ac:spMkLst>
        </pc:spChg>
        <pc:spChg chg="mod">
          <ac:chgData name="Mäkinen Camilla" userId="S::camilla.makinen@ovph.fi::08b40afd-0646-4c4b-a542-b1647c187a03" providerId="AD" clId="Web-{D7E72348-B709-50C6-36AE-DE7872ADF515}" dt="2025-05-12T12:32:24.589" v="83" actId="20577"/>
          <ac:spMkLst>
            <pc:docMk/>
            <pc:sldMk cId="1658591148" sldId="563"/>
            <ac:spMk id="19" creationId="{1CE3ECC4-2766-0EF7-1123-7E6207D264DE}"/>
          </ac:spMkLst>
        </pc:spChg>
        <pc:spChg chg="mod">
          <ac:chgData name="Mäkinen Camilla" userId="S::camilla.makinen@ovph.fi::08b40afd-0646-4c4b-a542-b1647c187a03" providerId="AD" clId="Web-{D7E72348-B709-50C6-36AE-DE7872ADF515}" dt="2025-05-12T11:23:50.129" v="28" actId="20577"/>
          <ac:spMkLst>
            <pc:docMk/>
            <pc:sldMk cId="1658591148" sldId="563"/>
            <ac:spMk id="35" creationId="{1452C5F8-1BEF-D999-6460-DAE3985EA160}"/>
          </ac:spMkLst>
        </pc:spChg>
        <pc:spChg chg="mod">
          <ac:chgData name="Mäkinen Camilla" userId="S::camilla.makinen@ovph.fi::08b40afd-0646-4c4b-a542-b1647c187a03" providerId="AD" clId="Web-{D7E72348-B709-50C6-36AE-DE7872ADF515}" dt="2025-05-12T12:34:38.063" v="86" actId="20577"/>
          <ac:spMkLst>
            <pc:docMk/>
            <pc:sldMk cId="1658591148" sldId="563"/>
            <ac:spMk id="37" creationId="{62FE2FFB-F344-4344-940D-26D2C6046DF3}"/>
          </ac:spMkLst>
        </pc:spChg>
      </pc:sldChg>
      <pc:sldChg chg="modSp">
        <pc:chgData name="Mäkinen Camilla" userId="S::camilla.makinen@ovph.fi::08b40afd-0646-4c4b-a542-b1647c187a03" providerId="AD" clId="Web-{D7E72348-B709-50C6-36AE-DE7872ADF515}" dt="2025-05-12T11:23:33.972" v="24" actId="20577"/>
        <pc:sldMkLst>
          <pc:docMk/>
          <pc:sldMk cId="2238526492" sldId="579"/>
        </pc:sldMkLst>
        <pc:spChg chg="mod">
          <ac:chgData name="Mäkinen Camilla" userId="S::camilla.makinen@ovph.fi::08b40afd-0646-4c4b-a542-b1647c187a03" providerId="AD" clId="Web-{D7E72348-B709-50C6-36AE-DE7872ADF515}" dt="2025-05-12T11:23:33.972" v="24" actId="20577"/>
          <ac:spMkLst>
            <pc:docMk/>
            <pc:sldMk cId="2238526492" sldId="579"/>
            <ac:spMk id="9" creationId="{6293015D-D1AE-6165-00F6-D490CA772E38}"/>
          </ac:spMkLst>
        </pc:spChg>
      </pc:sldChg>
      <pc:sldChg chg="modSp">
        <pc:chgData name="Mäkinen Camilla" userId="S::camilla.makinen@ovph.fi::08b40afd-0646-4c4b-a542-b1647c187a03" providerId="AD" clId="Web-{D7E72348-B709-50C6-36AE-DE7872ADF515}" dt="2025-05-12T12:38:27.415" v="88" actId="20577"/>
        <pc:sldMkLst>
          <pc:docMk/>
          <pc:sldMk cId="1898354109" sldId="580"/>
        </pc:sldMkLst>
        <pc:spChg chg="mod">
          <ac:chgData name="Mäkinen Camilla" userId="S::camilla.makinen@ovph.fi::08b40afd-0646-4c4b-a542-b1647c187a03" providerId="AD" clId="Web-{D7E72348-B709-50C6-36AE-DE7872ADF515}" dt="2025-05-12T11:20:35.732" v="18" actId="20577"/>
          <ac:spMkLst>
            <pc:docMk/>
            <pc:sldMk cId="1898354109" sldId="580"/>
            <ac:spMk id="6" creationId="{6B29DF03-3E5E-F5BD-1388-9DB8FC99458C}"/>
          </ac:spMkLst>
        </pc:spChg>
        <pc:spChg chg="mod">
          <ac:chgData name="Mäkinen Camilla" userId="S::camilla.makinen@ovph.fi::08b40afd-0646-4c4b-a542-b1647c187a03" providerId="AD" clId="Web-{D7E72348-B709-50C6-36AE-DE7872ADF515}" dt="2025-05-12T12:38:27.415" v="88" actId="20577"/>
          <ac:spMkLst>
            <pc:docMk/>
            <pc:sldMk cId="1898354109" sldId="580"/>
            <ac:spMk id="19" creationId="{1CE3ECC4-2766-0EF7-1123-7E6207D264DE}"/>
          </ac:spMkLst>
        </pc:spChg>
      </pc:sldChg>
    </pc:docChg>
  </pc:docChgLst>
  <pc:docChgLst>
    <pc:chgData name="Mäki-Valtari Riika" userId="S::riika.maki-valtari@ovph.fi::161f3c86-2fa8-45d8-8966-16ff2e48c5c2" providerId="AD" clId="Web-{0719C636-5AAD-40E6-BD41-AF2FA527A267}"/>
    <pc:docChg chg="addSld modSld">
      <pc:chgData name="Mäki-Valtari Riika" userId="S::riika.maki-valtari@ovph.fi::161f3c86-2fa8-45d8-8966-16ff2e48c5c2" providerId="AD" clId="Web-{0719C636-5AAD-40E6-BD41-AF2FA527A267}" dt="2025-05-02T04:55:12.777" v="49" actId="20577"/>
      <pc:docMkLst>
        <pc:docMk/>
      </pc:docMkLst>
      <pc:sldChg chg="modSp">
        <pc:chgData name="Mäki-Valtari Riika" userId="S::riika.maki-valtari@ovph.fi::161f3c86-2fa8-45d8-8966-16ff2e48c5c2" providerId="AD" clId="Web-{0719C636-5AAD-40E6-BD41-AF2FA527A267}" dt="2025-05-02T04:55:12.777" v="49" actId="20577"/>
        <pc:sldMkLst>
          <pc:docMk/>
          <pc:sldMk cId="1257341781" sldId="256"/>
        </pc:sldMkLst>
        <pc:spChg chg="mod">
          <ac:chgData name="Mäki-Valtari Riika" userId="S::riika.maki-valtari@ovph.fi::161f3c86-2fa8-45d8-8966-16ff2e48c5c2" providerId="AD" clId="Web-{0719C636-5AAD-40E6-BD41-AF2FA527A267}" dt="2025-05-02T04:55:12.777" v="49" actId="20577"/>
          <ac:spMkLst>
            <pc:docMk/>
            <pc:sldMk cId="1257341781" sldId="256"/>
            <ac:spMk id="3" creationId="{CE2751FD-BF62-47E2-835B-FEDE70EA777A}"/>
          </ac:spMkLst>
        </pc:spChg>
      </pc:sldChg>
      <pc:sldChg chg="modSp add replId">
        <pc:chgData name="Mäki-Valtari Riika" userId="S::riika.maki-valtari@ovph.fi::161f3c86-2fa8-45d8-8966-16ff2e48c5c2" providerId="AD" clId="Web-{0719C636-5AAD-40E6-BD41-AF2FA527A267}" dt="2025-05-02T04:54:17.762" v="27" actId="20577"/>
        <pc:sldMkLst>
          <pc:docMk/>
          <pc:sldMk cId="3729348841" sldId="581"/>
        </pc:sldMkLst>
        <pc:spChg chg="mod">
          <ac:chgData name="Mäki-Valtari Riika" userId="S::riika.maki-valtari@ovph.fi::161f3c86-2fa8-45d8-8966-16ff2e48c5c2" providerId="AD" clId="Web-{0719C636-5AAD-40E6-BD41-AF2FA527A267}" dt="2025-05-02T04:54:17.762" v="27" actId="20577"/>
          <ac:spMkLst>
            <pc:docMk/>
            <pc:sldMk cId="3729348841" sldId="581"/>
            <ac:spMk id="10" creationId="{A0B5FC88-6E91-C79A-A79A-4C1F1D45D647}"/>
          </ac:spMkLst>
        </pc:spChg>
      </pc:sldChg>
    </pc:docChg>
  </pc:docChgLst>
  <pc:docChgLst>
    <pc:chgData name="Mäkinen Camilla" userId="S::camilla.makinen@ovph.fi::08b40afd-0646-4c4b-a542-b1647c187a03" providerId="AD" clId="Web-{979DE46B-59E6-7539-6DCF-294750806702}"/>
    <pc:docChg chg="modSld">
      <pc:chgData name="Mäkinen Camilla" userId="S::camilla.makinen@ovph.fi::08b40afd-0646-4c4b-a542-b1647c187a03" providerId="AD" clId="Web-{979DE46B-59E6-7539-6DCF-294750806702}" dt="2025-05-09T07:58:10.718" v="131" actId="20577"/>
      <pc:docMkLst>
        <pc:docMk/>
      </pc:docMkLst>
      <pc:sldChg chg="modSp">
        <pc:chgData name="Mäkinen Camilla" userId="S::camilla.makinen@ovph.fi::08b40afd-0646-4c4b-a542-b1647c187a03" providerId="AD" clId="Web-{979DE46B-59E6-7539-6DCF-294750806702}" dt="2025-05-09T07:50:48.278" v="129" actId="20577"/>
        <pc:sldMkLst>
          <pc:docMk/>
          <pc:sldMk cId="550267891" sldId="562"/>
        </pc:sldMkLst>
        <pc:spChg chg="mod">
          <ac:chgData name="Mäkinen Camilla" userId="S::camilla.makinen@ovph.fi::08b40afd-0646-4c4b-a542-b1647c187a03" providerId="AD" clId="Web-{979DE46B-59E6-7539-6DCF-294750806702}" dt="2025-05-09T07:50:48.278" v="129" actId="20577"/>
          <ac:spMkLst>
            <pc:docMk/>
            <pc:sldMk cId="550267891" sldId="562"/>
            <ac:spMk id="9" creationId="{6293015D-D1AE-6165-00F6-D490CA772E38}"/>
          </ac:spMkLst>
        </pc:spChg>
        <pc:spChg chg="mod">
          <ac:chgData name="Mäkinen Camilla" userId="S::camilla.makinen@ovph.fi::08b40afd-0646-4c4b-a542-b1647c187a03" providerId="AD" clId="Web-{979DE46B-59E6-7539-6DCF-294750806702}" dt="2025-05-09T07:45:11.260" v="6" actId="20577"/>
          <ac:spMkLst>
            <pc:docMk/>
            <pc:sldMk cId="550267891" sldId="562"/>
            <ac:spMk id="10" creationId="{DAC808CD-48EC-E844-D2DD-5C1903E242DF}"/>
          </ac:spMkLst>
        </pc:spChg>
      </pc:sldChg>
      <pc:sldChg chg="modSp">
        <pc:chgData name="Mäkinen Camilla" userId="S::camilla.makinen@ovph.fi::08b40afd-0646-4c4b-a542-b1647c187a03" providerId="AD" clId="Web-{979DE46B-59E6-7539-6DCF-294750806702}" dt="2025-05-09T07:58:10.718" v="131" actId="20577"/>
        <pc:sldMkLst>
          <pc:docMk/>
          <pc:sldMk cId="1658591148" sldId="563"/>
        </pc:sldMkLst>
        <pc:spChg chg="mod">
          <ac:chgData name="Mäkinen Camilla" userId="S::camilla.makinen@ovph.fi::08b40afd-0646-4c4b-a542-b1647c187a03" providerId="AD" clId="Web-{979DE46B-59E6-7539-6DCF-294750806702}" dt="2025-05-09T07:58:10.718" v="131" actId="20577"/>
          <ac:spMkLst>
            <pc:docMk/>
            <pc:sldMk cId="1658591148" sldId="563"/>
            <ac:spMk id="35" creationId="{1452C5F8-1BEF-D999-6460-DAE3985EA160}"/>
          </ac:spMkLst>
        </pc:spChg>
      </pc:sldChg>
    </pc:docChg>
  </pc:docChgLst>
  <pc:docChgLst>
    <pc:chgData name="Mäki-Valtari Riika" userId="S::riika.maki-valtari@ovph.fi::161f3c86-2fa8-45d8-8966-16ff2e48c5c2" providerId="AD" clId="Web-{C12FEB3A-3D37-4EEE-8E5F-E645E8CC75AA}"/>
    <pc:docChg chg="modSld">
      <pc:chgData name="Mäki-Valtari Riika" userId="S::riika.maki-valtari@ovph.fi::161f3c86-2fa8-45d8-8966-16ff2e48c5c2" providerId="AD" clId="Web-{C12FEB3A-3D37-4EEE-8E5F-E645E8CC75AA}" dt="2025-05-02T04:51:21.055" v="0" actId="20577"/>
      <pc:docMkLst>
        <pc:docMk/>
      </pc:docMkLst>
      <pc:sldChg chg="modSp">
        <pc:chgData name="Mäki-Valtari Riika" userId="S::riika.maki-valtari@ovph.fi::161f3c86-2fa8-45d8-8966-16ff2e48c5c2" providerId="AD" clId="Web-{C12FEB3A-3D37-4EEE-8E5F-E645E8CC75AA}" dt="2025-05-02T04:51:21.055" v="0" actId="20577"/>
        <pc:sldMkLst>
          <pc:docMk/>
          <pc:sldMk cId="1257341781" sldId="256"/>
        </pc:sldMkLst>
        <pc:spChg chg="mod">
          <ac:chgData name="Mäki-Valtari Riika" userId="S::riika.maki-valtari@ovph.fi::161f3c86-2fa8-45d8-8966-16ff2e48c5c2" providerId="AD" clId="Web-{C12FEB3A-3D37-4EEE-8E5F-E645E8CC75AA}" dt="2025-05-02T04:51:21.055" v="0" actId="20577"/>
          <ac:spMkLst>
            <pc:docMk/>
            <pc:sldMk cId="1257341781" sldId="256"/>
            <ac:spMk id="2" creationId="{1C54E7A8-5072-420C-8029-2B2F9E87BE12}"/>
          </ac:spMkLst>
        </pc:spChg>
      </pc:sldChg>
    </pc:docChg>
  </pc:docChgLst>
  <pc:docChgLst>
    <pc:chgData name="Mäki-Valtari Riika" userId="S::riika.maki-valtari@ovph.fi::161f3c86-2fa8-45d8-8966-16ff2e48c5c2" providerId="AD" clId="Web-{D6A0AA81-73E0-4C12-819A-9E43F2E2B176}"/>
    <pc:docChg chg="addSld delSld modSld">
      <pc:chgData name="Mäki-Valtari Riika" userId="S::riika.maki-valtari@ovph.fi::161f3c86-2fa8-45d8-8966-16ff2e48c5c2" providerId="AD" clId="Web-{D6A0AA81-73E0-4C12-819A-9E43F2E2B176}" dt="2025-05-02T04:50:30.609" v="45"/>
      <pc:docMkLst>
        <pc:docMk/>
      </pc:docMkLst>
      <pc:sldChg chg="modSp add del replId">
        <pc:chgData name="Mäki-Valtari Riika" userId="S::riika.maki-valtari@ovph.fi::161f3c86-2fa8-45d8-8966-16ff2e48c5c2" providerId="AD" clId="Web-{D6A0AA81-73E0-4C12-819A-9E43F2E2B176}" dt="2025-05-02T04:50:30.609" v="45"/>
        <pc:sldMkLst>
          <pc:docMk/>
          <pc:sldMk cId="1504706580" sldId="581"/>
        </pc:sldMkLst>
        <pc:spChg chg="mod">
          <ac:chgData name="Mäki-Valtari Riika" userId="S::riika.maki-valtari@ovph.fi::161f3c86-2fa8-45d8-8966-16ff2e48c5c2" providerId="AD" clId="Web-{D6A0AA81-73E0-4C12-819A-9E43F2E2B176}" dt="2025-05-02T04:50:04.468" v="44" actId="20577"/>
          <ac:spMkLst>
            <pc:docMk/>
            <pc:sldMk cId="1504706580" sldId="581"/>
            <ac:spMk id="10" creationId="{11CC45EB-84B5-8529-D79C-8ED7F0A8B3AC}"/>
          </ac:spMkLst>
        </pc:spChg>
      </pc:sldChg>
    </pc:docChg>
  </pc:docChgLst>
  <pc:docChgLst>
    <pc:chgData name="Mäki-Valtari Riika" userId="S::riika.maki-valtari@ovph.fi::161f3c86-2fa8-45d8-8966-16ff2e48c5c2" providerId="AD" clId="Web-{4F079615-D82B-4BCF-9C94-AFA9CC745A67}"/>
    <pc:docChg chg="modSld">
      <pc:chgData name="Mäki-Valtari Riika" userId="S::riika.maki-valtari@ovph.fi::161f3c86-2fa8-45d8-8966-16ff2e48c5c2" providerId="AD" clId="Web-{4F079615-D82B-4BCF-9C94-AFA9CC745A67}" dt="2025-05-07T12:35:16.229" v="43" actId="20577"/>
      <pc:docMkLst>
        <pc:docMk/>
      </pc:docMkLst>
      <pc:sldChg chg="delSp modSp">
        <pc:chgData name="Mäki-Valtari Riika" userId="S::riika.maki-valtari@ovph.fi::161f3c86-2fa8-45d8-8966-16ff2e48c5c2" providerId="AD" clId="Web-{4F079615-D82B-4BCF-9C94-AFA9CC745A67}" dt="2025-05-07T12:35:16.229" v="43" actId="20577"/>
        <pc:sldMkLst>
          <pc:docMk/>
          <pc:sldMk cId="550267891" sldId="562"/>
        </pc:sldMkLst>
        <pc:spChg chg="del mod">
          <ac:chgData name="Mäki-Valtari Riika" userId="S::riika.maki-valtari@ovph.fi::161f3c86-2fa8-45d8-8966-16ff2e48c5c2" providerId="AD" clId="Web-{4F079615-D82B-4BCF-9C94-AFA9CC745A67}" dt="2025-05-07T12:34:53.698" v="35"/>
          <ac:spMkLst>
            <pc:docMk/>
            <pc:sldMk cId="550267891" sldId="562"/>
            <ac:spMk id="4" creationId="{310C3F32-9DAC-60C0-DF56-AB6345564D59}"/>
          </ac:spMkLst>
        </pc:spChg>
        <pc:spChg chg="mod">
          <ac:chgData name="Mäki-Valtari Riika" userId="S::riika.maki-valtari@ovph.fi::161f3c86-2fa8-45d8-8966-16ff2e48c5c2" providerId="AD" clId="Web-{4F079615-D82B-4BCF-9C94-AFA9CC745A67}" dt="2025-05-07T12:35:16.229" v="43" actId="20577"/>
          <ac:spMkLst>
            <pc:docMk/>
            <pc:sldMk cId="550267891" sldId="562"/>
            <ac:spMk id="9" creationId="{6293015D-D1AE-6165-00F6-D490CA772E38}"/>
          </ac:spMkLst>
        </pc:spChg>
      </pc:sldChg>
    </pc:docChg>
  </pc:docChgLst>
  <pc:docChgLst>
    <pc:chgData clId="Web-{4F079615-D82B-4BCF-9C94-AFA9CC745A67}"/>
    <pc:docChg chg="modSld">
      <pc:chgData name="" userId="" providerId="" clId="Web-{4F079615-D82B-4BCF-9C94-AFA9CC745A67}" dt="2025-05-07T12:33:34.541" v="0"/>
      <pc:docMkLst>
        <pc:docMk/>
      </pc:docMkLst>
      <pc:sldChg chg="addSp">
        <pc:chgData name="" userId="" providerId="" clId="Web-{4F079615-D82B-4BCF-9C94-AFA9CC745A67}" dt="2025-05-07T12:33:34.541" v="0"/>
        <pc:sldMkLst>
          <pc:docMk/>
          <pc:sldMk cId="550267891" sldId="562"/>
        </pc:sldMkLst>
        <pc:spChg chg="add">
          <ac:chgData name="" userId="" providerId="" clId="Web-{4F079615-D82B-4BCF-9C94-AFA9CC745A67}" dt="2025-05-07T12:33:34.541" v="0"/>
          <ac:spMkLst>
            <pc:docMk/>
            <pc:sldMk cId="550267891" sldId="562"/>
            <ac:spMk id="4" creationId="{310C3F32-9DAC-60C0-DF56-AB6345564D59}"/>
          </ac:spMkLst>
        </pc:spChg>
      </pc:sldChg>
    </pc:docChg>
  </pc:docChgLst>
  <pc:docChgLst>
    <pc:chgData name="Mäki-Valtari Riika" userId="S::riika.maki-valtari@ovph.fi::161f3c86-2fa8-45d8-8966-16ff2e48c5c2" providerId="AD" clId="Web-{164AC78E-7C89-4D3F-87DA-EAF5182AD9E7}"/>
    <pc:docChg chg="modSld">
      <pc:chgData name="Mäki-Valtari Riika" userId="S::riika.maki-valtari@ovph.fi::161f3c86-2fa8-45d8-8966-16ff2e48c5c2" providerId="AD" clId="Web-{164AC78E-7C89-4D3F-87DA-EAF5182AD9E7}" dt="2025-05-06T08:00:13.601" v="2"/>
      <pc:docMkLst>
        <pc:docMk/>
      </pc:docMkLst>
      <pc:sldChg chg="addSp delSp modSp">
        <pc:chgData name="Mäki-Valtari Riika" userId="S::riika.maki-valtari@ovph.fi::161f3c86-2fa8-45d8-8966-16ff2e48c5c2" providerId="AD" clId="Web-{164AC78E-7C89-4D3F-87DA-EAF5182AD9E7}" dt="2025-05-06T08:00:13.601" v="2"/>
        <pc:sldMkLst>
          <pc:docMk/>
          <pc:sldMk cId="711752635" sldId="452"/>
        </pc:sldMkLst>
        <pc:graphicFrameChg chg="del">
          <ac:chgData name="Mäki-Valtari Riika" userId="S::riika.maki-valtari@ovph.fi::161f3c86-2fa8-45d8-8966-16ff2e48c5c2" providerId="AD" clId="Web-{164AC78E-7C89-4D3F-87DA-EAF5182AD9E7}" dt="2025-05-06T07:59:52.927" v="0"/>
          <ac:graphicFrameMkLst>
            <pc:docMk/>
            <pc:sldMk cId="711752635" sldId="452"/>
            <ac:graphicFrameMk id="7" creationId="{0CC9218F-8660-477B-873D-EE79BEA819E8}"/>
          </ac:graphicFrameMkLst>
        </pc:graphicFrameChg>
        <pc:picChg chg="add del mod">
          <ac:chgData name="Mäki-Valtari Riika" userId="S::riika.maki-valtari@ovph.fi::161f3c86-2fa8-45d8-8966-16ff2e48c5c2" providerId="AD" clId="Web-{164AC78E-7C89-4D3F-87DA-EAF5182AD9E7}" dt="2025-05-06T08:00:13.601" v="2"/>
          <ac:picMkLst>
            <pc:docMk/>
            <pc:sldMk cId="711752635" sldId="452"/>
            <ac:picMk id="3" creationId="{3C8A98CE-6F93-5906-2359-165AD1B197C9}"/>
          </ac:picMkLst>
        </pc:picChg>
      </pc:sldChg>
    </pc:docChg>
  </pc:docChgLst>
  <pc:docChgLst>
    <pc:chgData name="Mäki-Valtari Riika" userId="161f3c86-2fa8-45d8-8966-16ff2e48c5c2" providerId="ADAL" clId="{25DAF32D-C727-4CF4-BE9D-B771E4F6EFA7}"/>
    <pc:docChg chg="undo custSel delSld modSld modMainMaster">
      <pc:chgData name="Mäki-Valtari Riika" userId="161f3c86-2fa8-45d8-8966-16ff2e48c5c2" providerId="ADAL" clId="{25DAF32D-C727-4CF4-BE9D-B771E4F6EFA7}" dt="2025-05-02T06:20:09.961" v="587" actId="20577"/>
      <pc:docMkLst>
        <pc:docMk/>
      </pc:docMkLst>
      <pc:sldChg chg="modSp mod">
        <pc:chgData name="Mäki-Valtari Riika" userId="161f3c86-2fa8-45d8-8966-16ff2e48c5c2" providerId="ADAL" clId="{25DAF32D-C727-4CF4-BE9D-B771E4F6EFA7}" dt="2025-05-02T05:56:20.152" v="128" actId="20577"/>
        <pc:sldMkLst>
          <pc:docMk/>
          <pc:sldMk cId="1257341781" sldId="256"/>
        </pc:sldMkLst>
        <pc:spChg chg="mod">
          <ac:chgData name="Mäki-Valtari Riika" userId="161f3c86-2fa8-45d8-8966-16ff2e48c5c2" providerId="ADAL" clId="{25DAF32D-C727-4CF4-BE9D-B771E4F6EFA7}" dt="2025-05-02T05:56:20.152" v="128" actId="20577"/>
          <ac:spMkLst>
            <pc:docMk/>
            <pc:sldMk cId="1257341781" sldId="256"/>
            <ac:spMk id="3" creationId="{CE2751FD-BF62-47E2-835B-FEDE70EA777A}"/>
          </ac:spMkLst>
        </pc:spChg>
      </pc:sldChg>
      <pc:sldChg chg="delSp modSp mod">
        <pc:chgData name="Mäki-Valtari Riika" userId="161f3c86-2fa8-45d8-8966-16ff2e48c5c2" providerId="ADAL" clId="{25DAF32D-C727-4CF4-BE9D-B771E4F6EFA7}" dt="2025-05-02T06:09:56.332" v="447" actId="20577"/>
        <pc:sldMkLst>
          <pc:docMk/>
          <pc:sldMk cId="711752635" sldId="452"/>
        </pc:sldMkLst>
        <pc:spChg chg="mod">
          <ac:chgData name="Mäki-Valtari Riika" userId="161f3c86-2fa8-45d8-8966-16ff2e48c5c2" providerId="ADAL" clId="{25DAF32D-C727-4CF4-BE9D-B771E4F6EFA7}" dt="2025-05-02T06:05:42.174" v="346" actId="20577"/>
          <ac:spMkLst>
            <pc:docMk/>
            <pc:sldMk cId="711752635" sldId="452"/>
            <ac:spMk id="4" creationId="{88AD95C6-BCA0-C11E-FFBC-ADDBE23D28ED}"/>
          </ac:spMkLst>
        </pc:spChg>
        <pc:spChg chg="mod">
          <ac:chgData name="Mäki-Valtari Riika" userId="161f3c86-2fa8-45d8-8966-16ff2e48c5c2" providerId="ADAL" clId="{25DAF32D-C727-4CF4-BE9D-B771E4F6EFA7}" dt="2025-05-02T06:07:27.747" v="413" actId="34135"/>
          <ac:spMkLst>
            <pc:docMk/>
            <pc:sldMk cId="711752635" sldId="452"/>
            <ac:spMk id="5" creationId="{6EB7A05C-2C4D-C2AF-9E93-7DC0CF2BE7B7}"/>
          </ac:spMkLst>
        </pc:spChg>
        <pc:spChg chg="mod">
          <ac:chgData name="Mäki-Valtari Riika" userId="161f3c86-2fa8-45d8-8966-16ff2e48c5c2" providerId="ADAL" clId="{25DAF32D-C727-4CF4-BE9D-B771E4F6EFA7}" dt="2025-05-02T06:08:08.045" v="421" actId="20577"/>
          <ac:spMkLst>
            <pc:docMk/>
            <pc:sldMk cId="711752635" sldId="452"/>
            <ac:spMk id="6" creationId="{FC92C84C-5C3B-F151-B025-3AE820B9A966}"/>
          </ac:spMkLst>
        </pc:spChg>
        <pc:spChg chg="mod">
          <ac:chgData name="Mäki-Valtari Riika" userId="161f3c86-2fa8-45d8-8966-16ff2e48c5c2" providerId="ADAL" clId="{25DAF32D-C727-4CF4-BE9D-B771E4F6EFA7}" dt="2025-05-02T06:09:56.332" v="447" actId="20577"/>
          <ac:spMkLst>
            <pc:docMk/>
            <pc:sldMk cId="711752635" sldId="452"/>
            <ac:spMk id="8" creationId="{E813F58C-C780-EB84-E9DC-197FFF85751B}"/>
          </ac:spMkLst>
        </pc:spChg>
        <pc:spChg chg="del mod">
          <ac:chgData name="Mäki-Valtari Riika" userId="161f3c86-2fa8-45d8-8966-16ff2e48c5c2" providerId="ADAL" clId="{25DAF32D-C727-4CF4-BE9D-B771E4F6EFA7}" dt="2025-05-02T06:06:34.805" v="392" actId="478"/>
          <ac:spMkLst>
            <pc:docMk/>
            <pc:sldMk cId="711752635" sldId="452"/>
            <ac:spMk id="9" creationId="{5517D60A-C591-4544-F224-CB292F193C1D}"/>
          </ac:spMkLst>
        </pc:spChg>
        <pc:spChg chg="mod">
          <ac:chgData name="Mäki-Valtari Riika" userId="161f3c86-2fa8-45d8-8966-16ff2e48c5c2" providerId="ADAL" clId="{25DAF32D-C727-4CF4-BE9D-B771E4F6EFA7}" dt="2025-05-02T06:09:48.215" v="443" actId="20577"/>
          <ac:spMkLst>
            <pc:docMk/>
            <pc:sldMk cId="711752635" sldId="452"/>
            <ac:spMk id="10" creationId="{D05A3689-C501-4953-E1F0-5AC35DB95161}"/>
          </ac:spMkLst>
        </pc:spChg>
        <pc:spChg chg="mod">
          <ac:chgData name="Mäki-Valtari Riika" userId="161f3c86-2fa8-45d8-8966-16ff2e48c5c2" providerId="ADAL" clId="{25DAF32D-C727-4CF4-BE9D-B771E4F6EFA7}" dt="2025-05-02T06:09:04.270" v="439" actId="20577"/>
          <ac:spMkLst>
            <pc:docMk/>
            <pc:sldMk cId="711752635" sldId="452"/>
            <ac:spMk id="11" creationId="{F072D9F9-54CA-6247-2E21-04389A729E30}"/>
          </ac:spMkLst>
        </pc:spChg>
        <pc:spChg chg="mod">
          <ac:chgData name="Mäki-Valtari Riika" userId="161f3c86-2fa8-45d8-8966-16ff2e48c5c2" providerId="ADAL" clId="{25DAF32D-C727-4CF4-BE9D-B771E4F6EFA7}" dt="2025-05-02T06:05:36.651" v="340" actId="20577"/>
          <ac:spMkLst>
            <pc:docMk/>
            <pc:sldMk cId="711752635" sldId="452"/>
            <ac:spMk id="12" creationId="{00000000-0000-0000-0000-000000000000}"/>
          </ac:spMkLst>
        </pc:spChg>
        <pc:spChg chg="mod">
          <ac:chgData name="Mäki-Valtari Riika" userId="161f3c86-2fa8-45d8-8966-16ff2e48c5c2" providerId="ADAL" clId="{25DAF32D-C727-4CF4-BE9D-B771E4F6EFA7}" dt="2025-05-02T06:06:04.989" v="390" actId="20577"/>
          <ac:spMkLst>
            <pc:docMk/>
            <pc:sldMk cId="711752635" sldId="452"/>
            <ac:spMk id="13" creationId="{00000000-0000-0000-0000-000000000000}"/>
          </ac:spMkLst>
        </pc:spChg>
        <pc:spChg chg="mod">
          <ac:chgData name="Mäki-Valtari Riika" userId="161f3c86-2fa8-45d8-8966-16ff2e48c5c2" providerId="ADAL" clId="{25DAF32D-C727-4CF4-BE9D-B771E4F6EFA7}" dt="2025-05-02T06:08:19.183" v="425" actId="20577"/>
          <ac:spMkLst>
            <pc:docMk/>
            <pc:sldMk cId="711752635" sldId="452"/>
            <ac:spMk id="14" creationId="{A52C1C1D-3F16-BDAD-4824-BA1E16A22AAB}"/>
          </ac:spMkLst>
        </pc:spChg>
        <pc:spChg chg="mod">
          <ac:chgData name="Mäki-Valtari Riika" userId="161f3c86-2fa8-45d8-8966-16ff2e48c5c2" providerId="ADAL" clId="{25DAF32D-C727-4CF4-BE9D-B771E4F6EFA7}" dt="2025-05-02T06:08:32.394" v="427" actId="20577"/>
          <ac:spMkLst>
            <pc:docMk/>
            <pc:sldMk cId="711752635" sldId="452"/>
            <ac:spMk id="15" creationId="{91F4ED22-B579-FFEA-25A3-E180B31A858F}"/>
          </ac:spMkLst>
        </pc:spChg>
        <pc:spChg chg="mod">
          <ac:chgData name="Mäki-Valtari Riika" userId="161f3c86-2fa8-45d8-8966-16ff2e48c5c2" providerId="ADAL" clId="{25DAF32D-C727-4CF4-BE9D-B771E4F6EFA7}" dt="2025-05-02T06:08:44.096" v="431" actId="20577"/>
          <ac:spMkLst>
            <pc:docMk/>
            <pc:sldMk cId="711752635" sldId="452"/>
            <ac:spMk id="16" creationId="{663C17BA-C20A-A873-70A7-07D9EBCB38FD}"/>
          </ac:spMkLst>
        </pc:spChg>
        <pc:spChg chg="mod">
          <ac:chgData name="Mäki-Valtari Riika" userId="161f3c86-2fa8-45d8-8966-16ff2e48c5c2" providerId="ADAL" clId="{25DAF32D-C727-4CF4-BE9D-B771E4F6EFA7}" dt="2025-05-02T06:08:52.626" v="433" actId="20577"/>
          <ac:spMkLst>
            <pc:docMk/>
            <pc:sldMk cId="711752635" sldId="452"/>
            <ac:spMk id="17" creationId="{DF3BAA92-15CD-634E-EE8B-B88EC1158307}"/>
          </ac:spMkLst>
        </pc:spChg>
        <pc:spChg chg="del mod">
          <ac:chgData name="Mäki-Valtari Riika" userId="161f3c86-2fa8-45d8-8966-16ff2e48c5c2" providerId="ADAL" clId="{25DAF32D-C727-4CF4-BE9D-B771E4F6EFA7}" dt="2025-05-02T06:07:08.699" v="410" actId="478"/>
          <ac:spMkLst>
            <pc:docMk/>
            <pc:sldMk cId="711752635" sldId="452"/>
            <ac:spMk id="25" creationId="{937910F3-3A93-2051-C0E5-362022F08C5D}"/>
          </ac:spMkLst>
        </pc:spChg>
        <pc:spChg chg="mod">
          <ac:chgData name="Mäki-Valtari Riika" userId="161f3c86-2fa8-45d8-8966-16ff2e48c5c2" providerId="ADAL" clId="{25DAF32D-C727-4CF4-BE9D-B771E4F6EFA7}" dt="2025-05-02T06:07:46.423" v="417" actId="20577"/>
          <ac:spMkLst>
            <pc:docMk/>
            <pc:sldMk cId="711752635" sldId="452"/>
            <ac:spMk id="27" creationId="{969C7632-2037-DC81-7947-77FA212BAD99}"/>
          </ac:spMkLst>
        </pc:spChg>
      </pc:sldChg>
      <pc:sldChg chg="modSp mod">
        <pc:chgData name="Mäki-Valtari Riika" userId="161f3c86-2fa8-45d8-8966-16ff2e48c5c2" providerId="ADAL" clId="{25DAF32D-C727-4CF4-BE9D-B771E4F6EFA7}" dt="2025-05-02T05:59:52.218" v="286"/>
        <pc:sldMkLst>
          <pc:docMk/>
          <pc:sldMk cId="550267891" sldId="562"/>
        </pc:sldMkLst>
        <pc:spChg chg="mod">
          <ac:chgData name="Mäki-Valtari Riika" userId="161f3c86-2fa8-45d8-8966-16ff2e48c5c2" providerId="ADAL" clId="{25DAF32D-C727-4CF4-BE9D-B771E4F6EFA7}" dt="2025-05-02T05:59:52.218" v="286"/>
          <ac:spMkLst>
            <pc:docMk/>
            <pc:sldMk cId="550267891" sldId="562"/>
            <ac:spMk id="8" creationId="{F1B8EDDC-940B-BD35-84A1-1163B3466DE2}"/>
          </ac:spMkLst>
        </pc:spChg>
        <pc:spChg chg="mod">
          <ac:chgData name="Mäki-Valtari Riika" userId="161f3c86-2fa8-45d8-8966-16ff2e48c5c2" providerId="ADAL" clId="{25DAF32D-C727-4CF4-BE9D-B771E4F6EFA7}" dt="2025-05-02T05:59:31.357" v="285" actId="20577"/>
          <ac:spMkLst>
            <pc:docMk/>
            <pc:sldMk cId="550267891" sldId="562"/>
            <ac:spMk id="9" creationId="{6293015D-D1AE-6165-00F6-D490CA772E38}"/>
          </ac:spMkLst>
        </pc:spChg>
        <pc:spChg chg="mod">
          <ac:chgData name="Mäki-Valtari Riika" userId="161f3c86-2fa8-45d8-8966-16ff2e48c5c2" providerId="ADAL" clId="{25DAF32D-C727-4CF4-BE9D-B771E4F6EFA7}" dt="2025-05-02T05:57:39.796" v="212" actId="20577"/>
          <ac:spMkLst>
            <pc:docMk/>
            <pc:sldMk cId="550267891" sldId="562"/>
            <ac:spMk id="10" creationId="{DAC808CD-48EC-E844-D2DD-5C1903E242DF}"/>
          </ac:spMkLst>
        </pc:spChg>
      </pc:sldChg>
      <pc:sldChg chg="modSp mod">
        <pc:chgData name="Mäki-Valtari Riika" userId="161f3c86-2fa8-45d8-8966-16ff2e48c5c2" providerId="ADAL" clId="{25DAF32D-C727-4CF4-BE9D-B771E4F6EFA7}" dt="2025-05-02T06:04:34.286" v="338" actId="27918"/>
        <pc:sldMkLst>
          <pc:docMk/>
          <pc:sldMk cId="1658591148" sldId="563"/>
        </pc:sldMkLst>
        <pc:spChg chg="mod">
          <ac:chgData name="Mäki-Valtari Riika" userId="161f3c86-2fa8-45d8-8966-16ff2e48c5c2" providerId="ADAL" clId="{25DAF32D-C727-4CF4-BE9D-B771E4F6EFA7}" dt="2025-05-02T06:03:43.705" v="330" actId="20577"/>
          <ac:spMkLst>
            <pc:docMk/>
            <pc:sldMk cId="1658591148" sldId="563"/>
            <ac:spMk id="15" creationId="{15956D0F-8A7D-B8D5-5ACE-D0EBD28EE0A9}"/>
          </ac:spMkLst>
        </pc:spChg>
        <pc:spChg chg="mod">
          <ac:chgData name="Mäki-Valtari Riika" userId="161f3c86-2fa8-45d8-8966-16ff2e48c5c2" providerId="ADAL" clId="{25DAF32D-C727-4CF4-BE9D-B771E4F6EFA7}" dt="2025-05-02T06:00:49.458" v="290" actId="20577"/>
          <ac:spMkLst>
            <pc:docMk/>
            <pc:sldMk cId="1658591148" sldId="563"/>
            <ac:spMk id="35" creationId="{1452C5F8-1BEF-D999-6460-DAE3985EA160}"/>
          </ac:spMkLst>
        </pc:spChg>
      </pc:sldChg>
      <pc:sldChg chg="modSp mod">
        <pc:chgData name="Mäki-Valtari Riika" userId="161f3c86-2fa8-45d8-8966-16ff2e48c5c2" providerId="ADAL" clId="{25DAF32D-C727-4CF4-BE9D-B771E4F6EFA7}" dt="2025-05-02T06:12:34.631" v="473"/>
        <pc:sldMkLst>
          <pc:docMk/>
          <pc:sldMk cId="2238526492" sldId="579"/>
        </pc:sldMkLst>
        <pc:spChg chg="mod">
          <ac:chgData name="Mäki-Valtari Riika" userId="161f3c86-2fa8-45d8-8966-16ff2e48c5c2" providerId="ADAL" clId="{25DAF32D-C727-4CF4-BE9D-B771E4F6EFA7}" dt="2025-05-02T06:12:16.530" v="472" actId="113"/>
          <ac:spMkLst>
            <pc:docMk/>
            <pc:sldMk cId="2238526492" sldId="579"/>
            <ac:spMk id="5" creationId="{4D72DC3C-25D3-2071-DC1A-6ADA83D99563}"/>
          </ac:spMkLst>
        </pc:spChg>
        <pc:spChg chg="mod">
          <ac:chgData name="Mäki-Valtari Riika" userId="161f3c86-2fa8-45d8-8966-16ff2e48c5c2" providerId="ADAL" clId="{25DAF32D-C727-4CF4-BE9D-B771E4F6EFA7}" dt="2025-05-02T06:12:34.631" v="473"/>
          <ac:spMkLst>
            <pc:docMk/>
            <pc:sldMk cId="2238526492" sldId="579"/>
            <ac:spMk id="7" creationId="{669E2315-12F2-68DA-4393-F0437FF5C331}"/>
          </ac:spMkLst>
        </pc:spChg>
        <pc:spChg chg="mod">
          <ac:chgData name="Mäki-Valtari Riika" userId="161f3c86-2fa8-45d8-8966-16ff2e48c5c2" providerId="ADAL" clId="{25DAF32D-C727-4CF4-BE9D-B771E4F6EFA7}" dt="2025-05-02T06:11:39.878" v="455" actId="113"/>
          <ac:spMkLst>
            <pc:docMk/>
            <pc:sldMk cId="2238526492" sldId="579"/>
            <ac:spMk id="9" creationId="{6293015D-D1AE-6165-00F6-D490CA772E38}"/>
          </ac:spMkLst>
        </pc:spChg>
        <pc:spChg chg="mod">
          <ac:chgData name="Mäki-Valtari Riika" userId="161f3c86-2fa8-45d8-8966-16ff2e48c5c2" providerId="ADAL" clId="{25DAF32D-C727-4CF4-BE9D-B771E4F6EFA7}" dt="2025-05-02T06:12:06.031" v="459" actId="113"/>
          <ac:spMkLst>
            <pc:docMk/>
            <pc:sldMk cId="2238526492" sldId="579"/>
            <ac:spMk id="10" creationId="{DAC808CD-48EC-E844-D2DD-5C1903E242DF}"/>
          </ac:spMkLst>
        </pc:spChg>
      </pc:sldChg>
      <pc:sldChg chg="modSp mod">
        <pc:chgData name="Mäki-Valtari Riika" userId="161f3c86-2fa8-45d8-8966-16ff2e48c5c2" providerId="ADAL" clId="{25DAF32D-C727-4CF4-BE9D-B771E4F6EFA7}" dt="2025-05-02T06:20:09.961" v="587" actId="20577"/>
        <pc:sldMkLst>
          <pc:docMk/>
          <pc:sldMk cId="1898354109" sldId="580"/>
        </pc:sldMkLst>
        <pc:spChg chg="mod">
          <ac:chgData name="Mäki-Valtari Riika" userId="161f3c86-2fa8-45d8-8966-16ff2e48c5c2" providerId="ADAL" clId="{25DAF32D-C727-4CF4-BE9D-B771E4F6EFA7}" dt="2025-05-02T06:19:28.087" v="574" actId="20577"/>
          <ac:spMkLst>
            <pc:docMk/>
            <pc:sldMk cId="1898354109" sldId="580"/>
            <ac:spMk id="6" creationId="{6B29DF03-3E5E-F5BD-1388-9DB8FC99458C}"/>
          </ac:spMkLst>
        </pc:spChg>
        <pc:spChg chg="mod">
          <ac:chgData name="Mäki-Valtari Riika" userId="161f3c86-2fa8-45d8-8966-16ff2e48c5c2" providerId="ADAL" clId="{25DAF32D-C727-4CF4-BE9D-B771E4F6EFA7}" dt="2025-05-02T06:17:24.750" v="495" actId="34135"/>
          <ac:spMkLst>
            <pc:docMk/>
            <pc:sldMk cId="1898354109" sldId="580"/>
            <ac:spMk id="9" creationId="{C2510217-0C8D-2E97-58A5-04DBA954B1AA}"/>
          </ac:spMkLst>
        </pc:spChg>
        <pc:spChg chg="mod">
          <ac:chgData name="Mäki-Valtari Riika" userId="161f3c86-2fa8-45d8-8966-16ff2e48c5c2" providerId="ADAL" clId="{25DAF32D-C727-4CF4-BE9D-B771E4F6EFA7}" dt="2025-05-02T06:18:12.597" v="500" actId="20577"/>
          <ac:spMkLst>
            <pc:docMk/>
            <pc:sldMk cId="1898354109" sldId="580"/>
            <ac:spMk id="11" creationId="{0C6C33A5-345B-5CC9-4D47-71B591630B52}"/>
          </ac:spMkLst>
        </pc:spChg>
        <pc:spChg chg="mod">
          <ac:chgData name="Mäki-Valtari Riika" userId="161f3c86-2fa8-45d8-8966-16ff2e48c5c2" providerId="ADAL" clId="{25DAF32D-C727-4CF4-BE9D-B771E4F6EFA7}" dt="2025-05-02T06:17:19.079" v="494" actId="34135"/>
          <ac:spMkLst>
            <pc:docMk/>
            <pc:sldMk cId="1898354109" sldId="580"/>
            <ac:spMk id="19" creationId="{1CE3ECC4-2766-0EF7-1123-7E6207D264DE}"/>
          </ac:spMkLst>
        </pc:spChg>
        <pc:spChg chg="mod">
          <ac:chgData name="Mäki-Valtari Riika" userId="161f3c86-2fa8-45d8-8966-16ff2e48c5c2" providerId="ADAL" clId="{25DAF32D-C727-4CF4-BE9D-B771E4F6EFA7}" dt="2025-05-02T06:20:09.961" v="587" actId="20577"/>
          <ac:spMkLst>
            <pc:docMk/>
            <pc:sldMk cId="1898354109" sldId="580"/>
            <ac:spMk id="40" creationId="{233BE2CB-1BD5-02F1-2A4E-9C3523AF8EDA}"/>
          </ac:spMkLst>
        </pc:spChg>
      </pc:sldChg>
      <pc:sldChg chg="del">
        <pc:chgData name="Mäki-Valtari Riika" userId="161f3c86-2fa8-45d8-8966-16ff2e48c5c2" providerId="ADAL" clId="{25DAF32D-C727-4CF4-BE9D-B771E4F6EFA7}" dt="2025-05-02T05:44:36.466" v="66" actId="47"/>
        <pc:sldMkLst>
          <pc:docMk/>
          <pc:sldMk cId="3729348841" sldId="581"/>
        </pc:sldMkLst>
      </pc:sldChg>
      <pc:sldMasterChg chg="modSldLayout">
        <pc:chgData name="Mäki-Valtari Riika" userId="161f3c86-2fa8-45d8-8966-16ff2e48c5c2" providerId="ADAL" clId="{25DAF32D-C727-4CF4-BE9D-B771E4F6EFA7}" dt="2025-05-02T06:16:55.422" v="493" actId="1076"/>
        <pc:sldMasterMkLst>
          <pc:docMk/>
          <pc:sldMasterMk cId="1956249074" sldId="2147483710"/>
        </pc:sldMasterMkLst>
        <pc:sldLayoutChg chg="modSp mod">
          <pc:chgData name="Mäki-Valtari Riika" userId="161f3c86-2fa8-45d8-8966-16ff2e48c5c2" providerId="ADAL" clId="{25DAF32D-C727-4CF4-BE9D-B771E4F6EFA7}" dt="2025-05-02T06:16:55.422" v="493" actId="1076"/>
          <pc:sldLayoutMkLst>
            <pc:docMk/>
            <pc:sldMasterMk cId="1956249074" sldId="2147483710"/>
            <pc:sldLayoutMk cId="2646692137" sldId="2147483730"/>
          </pc:sldLayoutMkLst>
          <pc:cxnChg chg="mod">
            <ac:chgData name="Mäki-Valtari Riika" userId="161f3c86-2fa8-45d8-8966-16ff2e48c5c2" providerId="ADAL" clId="{25DAF32D-C727-4CF4-BE9D-B771E4F6EFA7}" dt="2025-05-02T06:16:55.422" v="493" actId="1076"/>
            <ac:cxnSpMkLst>
              <pc:docMk/>
              <pc:sldMasterMk cId="1956249074" sldId="2147483710"/>
              <pc:sldLayoutMk cId="2646692137" sldId="2147483730"/>
              <ac:cxnSpMk id="5" creationId="{A5412B49-581C-835D-8C01-D82A94FB7DC4}"/>
            </ac:cxnSpMkLst>
          </pc:cxnChg>
        </pc:sldLayoutChg>
      </pc:sldMasterChg>
    </pc:docChg>
  </pc:docChgLst>
  <pc:docChgLst>
    <pc:chgData name="Mäkinen Camilla" userId="S::camilla.makinen@ovph.fi::08b40afd-0646-4c4b-a542-b1647c187a03" providerId="AD" clId="Web-{B242ACEC-6E44-142C-C3DA-F99A3B147D9C}"/>
    <pc:docChg chg="modSld">
      <pc:chgData name="Mäkinen Camilla" userId="S::camilla.makinen@ovph.fi::08b40afd-0646-4c4b-a542-b1647c187a03" providerId="AD" clId="Web-{B242ACEC-6E44-142C-C3DA-F99A3B147D9C}" dt="2025-05-12T14:09:08.955" v="46" actId="20577"/>
      <pc:docMkLst>
        <pc:docMk/>
      </pc:docMkLst>
      <pc:sldChg chg="modSp">
        <pc:chgData name="Mäkinen Camilla" userId="S::camilla.makinen@ovph.fi::08b40afd-0646-4c4b-a542-b1647c187a03" providerId="AD" clId="Web-{B242ACEC-6E44-142C-C3DA-F99A3B147D9C}" dt="2025-05-12T14:09:08.955" v="46" actId="20577"/>
        <pc:sldMkLst>
          <pc:docMk/>
          <pc:sldMk cId="2238526492" sldId="579"/>
        </pc:sldMkLst>
        <pc:spChg chg="mod">
          <ac:chgData name="Mäkinen Camilla" userId="S::camilla.makinen@ovph.fi::08b40afd-0646-4c4b-a542-b1647c187a03" providerId="AD" clId="Web-{B242ACEC-6E44-142C-C3DA-F99A3B147D9C}" dt="2025-05-12T14:09:08.955" v="46" actId="20577"/>
          <ac:spMkLst>
            <pc:docMk/>
            <pc:sldMk cId="2238526492" sldId="579"/>
            <ac:spMk id="9" creationId="{6293015D-D1AE-6165-00F6-D490CA772E38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11</c:v>
                </c:pt>
                <c:pt idx="1">
                  <c:v>17</c:v>
                </c:pt>
                <c:pt idx="2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CC-4AD5-BF42-673CA57A061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14</c:v>
                </c:pt>
                <c:pt idx="1">
                  <c:v>13</c:v>
                </c:pt>
                <c:pt idx="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60-45F1-BFFF-E040F0F12C9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34-466C-A81D-6AE5416D83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</c:v>
                </c:pt>
                <c:pt idx="1">
                  <c:v>3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B0-43B5-96BF-408CFBFA77F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12</c:v>
                </c:pt>
                <c:pt idx="1">
                  <c:v>3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B0-43B5-96BF-408CFBFA77F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BB0-43B5-96BF-408CFBFA77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12.5.2025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7DB2FD-E821-42CD-A42C-78AD0F702CB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2849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B0DF54-D132-4835-A060-2DDF2500197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185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7DB2FD-E821-42CD-A42C-78AD0F702CB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343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01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5743584-D823-48E2-ABA9-FB131738E2AB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3448224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630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5254763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20219923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1BC2986-E557-4E31-79E4-2FCA09A44459}"/>
              </a:ext>
            </a:extLst>
          </p:cNvPr>
          <p:cNvCxnSpPr/>
          <p:nvPr userDrawn="1"/>
        </p:nvCxnSpPr>
        <p:spPr>
          <a:xfrm>
            <a:off x="7560000" y="3061699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5A2A482-F46E-8C2D-3CD2-DAF54B76306F}"/>
              </a:ext>
            </a:extLst>
          </p:cNvPr>
          <p:cNvCxnSpPr/>
          <p:nvPr userDrawn="1"/>
        </p:nvCxnSpPr>
        <p:spPr>
          <a:xfrm>
            <a:off x="7560000" y="4495372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85897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385238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25118255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56DBEB3-51CC-72A7-8A37-95BC67CBE2B7}"/>
              </a:ext>
            </a:extLst>
          </p:cNvPr>
          <p:cNvCxnSpPr/>
          <p:nvPr userDrawn="1"/>
        </p:nvCxnSpPr>
        <p:spPr>
          <a:xfrm>
            <a:off x="7560000" y="4457272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5834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2645449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sampam</a:t>
            </a:r>
            <a:endParaRPr lang="fi-FI" sz="3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5968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9285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5E4426B-1263-FF2F-84C3-2A76EC01A4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665" y="669804"/>
            <a:ext cx="3028335" cy="70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2912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2" y="4374498"/>
            <a:ext cx="7881448" cy="405846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3738262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D524BBE-09B8-48EA-859D-3860E4E8A31C}"/>
              </a:ext>
            </a:extLst>
          </p:cNvPr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663A9F8-806C-4F2D-8EDE-F3C63879E4F0}"/>
              </a:ext>
            </a:extLst>
          </p:cNvPr>
          <p:cNvCxnSpPr/>
          <p:nvPr userDrawn="1"/>
        </p:nvCxnSpPr>
        <p:spPr>
          <a:xfrm>
            <a:off x="85320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7C2F3AC7-DD9D-4569-9C23-2C361AB2CEE3}"/>
              </a:ext>
            </a:extLst>
          </p:cNvPr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3560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2F3AC7-DD9D-4569-9C23-2C361AB2CEE3}"/>
              </a:ext>
            </a:extLst>
          </p:cNvPr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704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34108073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12916253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619778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25003291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4609050" y="1618614"/>
            <a:ext cx="0" cy="28702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 userDrawn="1"/>
        </p:nvCxnSpPr>
        <p:spPr>
          <a:xfrm>
            <a:off x="8101076" y="1618614"/>
            <a:ext cx="0" cy="28702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2681D93-E218-7D07-1A5B-282B478E7723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747308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AF0572-4EC0-8FF6-DAC5-4173102B5DD7}"/>
              </a:ext>
            </a:extLst>
          </p:cNvPr>
          <p:cNvCxnSpPr>
            <a:cxnSpLocks/>
          </p:cNvCxnSpPr>
          <p:nvPr userDrawn="1"/>
        </p:nvCxnSpPr>
        <p:spPr>
          <a:xfrm>
            <a:off x="662835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5412B49-581C-835D-8C01-D82A94FB7DC4}"/>
              </a:ext>
            </a:extLst>
          </p:cNvPr>
          <p:cNvCxnSpPr>
            <a:cxnSpLocks/>
          </p:cNvCxnSpPr>
          <p:nvPr userDrawn="1"/>
        </p:nvCxnSpPr>
        <p:spPr>
          <a:xfrm>
            <a:off x="1208213" y="4037767"/>
            <a:ext cx="34008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11919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4609050" y="1618614"/>
            <a:ext cx="0" cy="28702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 userDrawn="1"/>
        </p:nvCxnSpPr>
        <p:spPr>
          <a:xfrm>
            <a:off x="8101076" y="1618614"/>
            <a:ext cx="0" cy="28702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2681D93-E218-7D07-1A5B-282B478E7723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349202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AF0572-4EC0-8FF6-DAC5-4173102B5DD7}"/>
              </a:ext>
            </a:extLst>
          </p:cNvPr>
          <p:cNvCxnSpPr>
            <a:cxnSpLocks/>
          </p:cNvCxnSpPr>
          <p:nvPr userDrawn="1"/>
        </p:nvCxnSpPr>
        <p:spPr>
          <a:xfrm>
            <a:off x="8101076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5412B49-581C-835D-8C01-D82A94FB7DC4}"/>
              </a:ext>
            </a:extLst>
          </p:cNvPr>
          <p:cNvCxnSpPr>
            <a:cxnSpLocks/>
          </p:cNvCxnSpPr>
          <p:nvPr userDrawn="1"/>
        </p:nvCxnSpPr>
        <p:spPr>
          <a:xfrm>
            <a:off x="1208213" y="4947696"/>
            <a:ext cx="34008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66921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6718662" y="1618614"/>
            <a:ext cx="0" cy="51171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94604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82865-C634-470C-B0FF-8EFBD469A413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2D4A-3EEA-4580-801C-0CD0F8798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39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48863" y="-61965"/>
            <a:ext cx="11043137" cy="68638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38089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0AC76652-7BC2-88D3-FC99-0BBA62C5158F}"/>
              </a:ext>
            </a:extLst>
          </p:cNvPr>
          <p:cNvSpPr txBox="1">
            <a:spLocks/>
          </p:cNvSpPr>
          <p:nvPr userDrawn="1"/>
        </p:nvSpPr>
        <p:spPr>
          <a:xfrm>
            <a:off x="1168417" y="4500000"/>
            <a:ext cx="3496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b="1">
                <a:solidFill>
                  <a:schemeClr val="accent4"/>
                </a:solidFill>
              </a:rPr>
              <a:t>ASIAKKAIDEN TEKEMÄT VAARATAPAHTUMA-ILMOITUKSET MÄÄRÄ</a:t>
            </a:r>
            <a:endParaRPr lang="en-US" sz="12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38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5" Type="http://schemas.openxmlformats.org/officeDocument/2006/relationships/image" Target="../media/image2.svg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slideLayout" Target="../slideLayouts/slideLayout37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27.xml"/><Relationship Id="rId19" Type="http://schemas.openxmlformats.org/officeDocument/2006/relationships/slideLayout" Target="../slideLayouts/slideLayout36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Relationship Id="rId22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708" r:id="rId11"/>
    <p:sldLayoutId id="2147483706" r:id="rId12"/>
    <p:sldLayoutId id="2147483701" r:id="rId13"/>
    <p:sldLayoutId id="2147483702" r:id="rId14"/>
    <p:sldLayoutId id="2147483703" r:id="rId15"/>
    <p:sldLayoutId id="2147483704" r:id="rId16"/>
    <p:sldLayoutId id="214748370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1956249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  <p:sldLayoutId id="2147483728" r:id="rId18"/>
    <p:sldLayoutId id="2147483729" r:id="rId19"/>
    <p:sldLayoutId id="2147483730" r:id="rId20"/>
    <p:sldLayoutId id="2147483731" r:id="rId21"/>
    <p:sldLayoutId id="2147483732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ohjanmaanhyvinvointi.fi/nain-toimimme/asiakkaan-ja-potilaan-oikeudet/hoidon-saatavuus/" TargetMode="External"/><Relationship Id="rId2" Type="http://schemas.openxmlformats.org/officeDocument/2006/relationships/hyperlink" Target="NULL" TargetMode="External"/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6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16.png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eur05.safelinks.protection.outlook.com/?url=https%3A%2F%2Fthl.fi%2Faiheet%2Fsote-palvelujen-johtaminen%2Fasiakas-palveluissa%2Fasiakaskokemus%2Fasiakaspalautekyselyt%2Fhammashoitoloiden-asiakaspalautekyselyt&amp;data=05%7C02%7Ccamilla.makinen%40ovph.fi%7C303bc32ab6284cfc44b608dd8bc99664%7C2321cc12b2a34edfb26e9eb151c69c7d%7C0%7C0%7C638820420158207599%7CUnknown%7CTWFpbGZsb3d8eyJFbXB0eU1hcGkiOnRydWUsIlYiOiIwLjAuMDAwMCIsIlAiOiJXaW4zMiIsIkFOIjoiTWFpbCIsIldUIjoyfQ%3D%3D%7C0%7C%7C%7C&amp;sdata=5ehO57MmtFquV0gbqWCa8IjrvvGwUNCs%2BETOvE3XmGo%3D&amp;reserved=0" TargetMode="External"/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4800"/>
              <a:t>Omavalvonnan seurantatietojen raportointi</a:t>
            </a:r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099" y="3413033"/>
            <a:ext cx="9026197" cy="92621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Tulosalue: Suun terveydenhuolto, Sosiaali- ja terveyskeskus</a:t>
            </a:r>
          </a:p>
          <a:p>
            <a:r>
              <a:rPr lang="fi-FI"/>
              <a:t>Raportoitava ajanjakso: 1-4.2025</a:t>
            </a:r>
            <a:endParaRPr lang="fi-FI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Lyhenteet:</a:t>
            </a:r>
          </a:p>
          <a:p>
            <a:r>
              <a:rPr lang="fi-FI" sz="1400">
                <a:solidFill>
                  <a:schemeClr val="bg1"/>
                </a:solidFill>
              </a:rPr>
              <a:t>NPS (Net </a:t>
            </a:r>
            <a:r>
              <a:rPr lang="fi-FI" sz="1400" err="1">
                <a:solidFill>
                  <a:schemeClr val="bg1"/>
                </a:solidFill>
              </a:rPr>
              <a:t>Promoter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Score</a:t>
            </a:r>
            <a:r>
              <a:rPr lang="fi-FI" sz="1400">
                <a:solidFill>
                  <a:schemeClr val="bg1"/>
                </a:solidFill>
              </a:rPr>
              <a:t>): Suositteluindeksi (asiakkaat ja henkilöstö)</a:t>
            </a:r>
          </a:p>
          <a:p>
            <a:r>
              <a:rPr lang="fi-FI" sz="1400" err="1">
                <a:solidFill>
                  <a:schemeClr val="bg1"/>
                </a:solidFill>
              </a:rPr>
              <a:t>Haipro</a:t>
            </a:r>
            <a:r>
              <a:rPr lang="fi-FI" sz="1400">
                <a:solidFill>
                  <a:schemeClr val="bg1"/>
                </a:solidFill>
              </a:rPr>
              <a:t>: Haitta- ja vaaratapahtumailmoitus -järjestelmä </a:t>
            </a:r>
          </a:p>
          <a:p>
            <a:r>
              <a:rPr lang="fi-FI" sz="1400">
                <a:solidFill>
                  <a:schemeClr val="bg1"/>
                </a:solidFill>
              </a:rPr>
              <a:t>Edellisen kauden (9-12.2024) arvo ilmoitetaan suluissa.</a:t>
            </a:r>
          </a:p>
        </p:txBody>
      </p:sp>
    </p:spTree>
    <p:extLst>
      <p:ext uri="{BB962C8B-B14F-4D97-AF65-F5344CB8AC3E}">
        <p14:creationId xmlns:p14="http://schemas.microsoft.com/office/powerpoint/2010/main" val="1257341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rc 10">
            <a:extLst>
              <a:ext uri="{FF2B5EF4-FFF2-40B4-BE49-F238E27FC236}">
                <a16:creationId xmlns:a16="http://schemas.microsoft.com/office/drawing/2014/main" id="{F1849AE3-4653-4A79-BE37-49DE155C8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31384">
            <a:off x="9044464" y="3679904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5">
                <a:alpha val="35686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02D604-4B15-77B4-DAFB-005465C73B8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b="1"/>
              <a:t>Saatavuus</a:t>
            </a:r>
            <a:endParaRPr lang="sv-SE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ABB2387-2008-57CC-BB4A-9597C1A90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1260000" y="1224000"/>
            <a:ext cx="3600000" cy="5040462"/>
          </a:xfrm>
          <a:prstGeom prst="roundRect">
            <a:avLst/>
          </a:prstGeom>
          <a:solidFill>
            <a:schemeClr val="tx1">
              <a:lumMod val="20000"/>
              <a:lumOff val="80000"/>
              <a:alpha val="38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C808CD-48EC-E844-D2DD-5C1903E242D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368000" y="1332000"/>
            <a:ext cx="3492000" cy="298543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600" b="1" dirty="0">
                <a:solidFill>
                  <a:schemeClr val="tx2"/>
                </a:solidFill>
              </a:rPr>
              <a:t>Hoitoon pääsy </a:t>
            </a:r>
          </a:p>
          <a:p>
            <a:pPr algn="ctr"/>
            <a:r>
              <a:rPr lang="fi-FI" sz="1600" b="1" dirty="0">
                <a:solidFill>
                  <a:schemeClr val="tx2"/>
                </a:solidFill>
              </a:rPr>
              <a:t>Suun terveydenhuollossa</a:t>
            </a:r>
            <a:endParaRPr lang="fi-FI" sz="1600" b="1">
              <a:solidFill>
                <a:schemeClr val="tx2"/>
              </a:solidFill>
              <a:cs typeface="Arial"/>
            </a:endParaRPr>
          </a:p>
          <a:p>
            <a:pPr algn="ctr"/>
            <a:endParaRPr lang="fi-FI" sz="1600" b="1">
              <a:solidFill>
                <a:schemeClr val="tx2"/>
              </a:solidFill>
            </a:endParaRPr>
          </a:p>
          <a:p>
            <a:r>
              <a:rPr lang="fi-FI" sz="1400" dirty="0"/>
              <a:t>Hoitotakuulainsäädäntö (</a:t>
            </a:r>
            <a:r>
              <a:rPr lang="fi-FI" sz="1400" dirty="0" err="1"/>
              <a:t>pth</a:t>
            </a:r>
            <a:r>
              <a:rPr lang="fi-FI" sz="1400" dirty="0"/>
              <a:t>) 4 kk. (1.11.24 muuttui 3kk)​</a:t>
            </a:r>
            <a:endParaRPr lang="fi-FI" sz="1400">
              <a:cs typeface="Arial"/>
            </a:endParaRPr>
          </a:p>
          <a:p>
            <a:endParaRPr lang="fi-FI" sz="1400"/>
          </a:p>
          <a:p>
            <a:r>
              <a:rPr lang="fi-FI" sz="1400" dirty="0"/>
              <a:t>Erikoissairaanhoidossa (ESH, suupoli) hoitoon pääsy toteutuu lakisääteisessä ajassa.</a:t>
            </a:r>
            <a:endParaRPr lang="fi-FI" sz="1400">
              <a:cs typeface="Arial"/>
            </a:endParaRPr>
          </a:p>
          <a:p>
            <a:endParaRPr lang="fi-FI" sz="1400"/>
          </a:p>
          <a:p>
            <a:endParaRPr lang="fi-FI" sz="1400" dirty="0">
              <a:solidFill>
                <a:schemeClr val="accent4"/>
              </a:solidFill>
              <a:cs typeface="Arial"/>
              <a:hlinkClick r:id="rId2" invalidUrl="http://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fi-FI" sz="1400" dirty="0">
                <a:solidFill>
                  <a:schemeClr val="accent4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Lue lisää hoidon saatavuudesta ja odotusajoista.</a:t>
            </a:r>
            <a:endParaRPr lang="fi-FI" sz="1400">
              <a:solidFill>
                <a:schemeClr val="accent4"/>
              </a:solidFill>
              <a:cs typeface="Arial" panose="020B0604020202020204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93015D-D1AE-6165-00F6-D490CA772E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968000" y="1332000"/>
            <a:ext cx="3600000" cy="343170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Tilanne:</a:t>
            </a:r>
          </a:p>
          <a:p>
            <a:r>
              <a:rPr lang="en-US" sz="1400" dirty="0" err="1">
                <a:solidFill>
                  <a:schemeClr val="tx2"/>
                </a:solidFill>
                <a:cs typeface="Arial"/>
              </a:rPr>
              <a:t>Uusi</a:t>
            </a:r>
            <a:r>
              <a:rPr lang="en-US" sz="1400" dirty="0">
                <a:solidFill>
                  <a:schemeClr val="tx2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tx2"/>
                </a:solidFill>
                <a:cs typeface="Arial"/>
              </a:rPr>
              <a:t>potilastietojärjestelmä</a:t>
            </a:r>
            <a:r>
              <a:rPr lang="en-US" sz="1400" dirty="0">
                <a:solidFill>
                  <a:schemeClr val="tx2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tx2"/>
                </a:solidFill>
                <a:cs typeface="Arial"/>
              </a:rPr>
              <a:t>otettu</a:t>
            </a:r>
            <a:r>
              <a:rPr lang="en-US" sz="1400" dirty="0">
                <a:solidFill>
                  <a:schemeClr val="tx2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tx2"/>
                </a:solidFill>
                <a:cs typeface="Arial"/>
              </a:rPr>
              <a:t>käyttöön</a:t>
            </a:r>
            <a:r>
              <a:rPr lang="en-US" sz="1400" dirty="0">
                <a:solidFill>
                  <a:schemeClr val="tx2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tx2"/>
                </a:solidFill>
                <a:cs typeface="Arial"/>
              </a:rPr>
              <a:t>kevär</a:t>
            </a:r>
            <a:r>
              <a:rPr lang="en-US" sz="1400" dirty="0">
                <a:solidFill>
                  <a:schemeClr val="tx2"/>
                </a:solidFill>
                <a:cs typeface="Arial"/>
              </a:rPr>
              <a:t> 2025 </a:t>
            </a:r>
            <a:r>
              <a:rPr lang="en-US" sz="1400" dirty="0" err="1">
                <a:solidFill>
                  <a:schemeClr val="tx2"/>
                </a:solidFill>
                <a:cs typeface="Arial"/>
              </a:rPr>
              <a:t>eri</a:t>
            </a:r>
            <a:r>
              <a:rPr lang="en-US" sz="1400" dirty="0">
                <a:solidFill>
                  <a:schemeClr val="tx2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tx2"/>
                </a:solidFill>
                <a:cs typeface="Arial"/>
              </a:rPr>
              <a:t>alueilla</a:t>
            </a:r>
            <a:r>
              <a:rPr lang="en-US" sz="1400" dirty="0">
                <a:solidFill>
                  <a:schemeClr val="tx2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tx2"/>
                </a:solidFill>
                <a:cs typeface="Arial"/>
              </a:rPr>
              <a:t>eri</a:t>
            </a:r>
            <a:r>
              <a:rPr lang="en-US" sz="1400" dirty="0">
                <a:solidFill>
                  <a:schemeClr val="tx2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tx2"/>
                </a:solidFill>
                <a:cs typeface="Arial"/>
              </a:rPr>
              <a:t>aikaan</a:t>
            </a:r>
            <a:r>
              <a:rPr lang="en-US" sz="1400" dirty="0">
                <a:solidFill>
                  <a:schemeClr val="tx2"/>
                </a:solidFill>
                <a:cs typeface="Arial"/>
              </a:rPr>
              <a:t> ja </a:t>
            </a:r>
            <a:r>
              <a:rPr lang="en-US" sz="1400" dirty="0" err="1">
                <a:solidFill>
                  <a:schemeClr val="tx2"/>
                </a:solidFill>
                <a:cs typeface="Arial"/>
              </a:rPr>
              <a:t>tästä</a:t>
            </a:r>
            <a:r>
              <a:rPr lang="en-US" sz="1400" dirty="0">
                <a:solidFill>
                  <a:schemeClr val="tx2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tx2"/>
                </a:solidFill>
                <a:cs typeface="Arial"/>
              </a:rPr>
              <a:t>syystä</a:t>
            </a:r>
            <a:r>
              <a:rPr lang="en-US" sz="1400" dirty="0">
                <a:solidFill>
                  <a:schemeClr val="tx2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tx2"/>
                </a:solidFill>
                <a:cs typeface="Arial"/>
              </a:rPr>
              <a:t>käyntitietojen</a:t>
            </a:r>
            <a:r>
              <a:rPr lang="en-US" sz="1400" dirty="0">
                <a:solidFill>
                  <a:schemeClr val="tx2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tx2"/>
                </a:solidFill>
                <a:cs typeface="Arial"/>
              </a:rPr>
              <a:t>tilastoinneissa</a:t>
            </a:r>
            <a:r>
              <a:rPr lang="en-US" sz="1400" dirty="0">
                <a:solidFill>
                  <a:schemeClr val="tx2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tx2"/>
                </a:solidFill>
                <a:cs typeface="Arial"/>
              </a:rPr>
              <a:t>voi</a:t>
            </a:r>
            <a:r>
              <a:rPr lang="en-US" sz="1400" dirty="0">
                <a:solidFill>
                  <a:schemeClr val="tx2"/>
                </a:solidFill>
                <a:cs typeface="Arial"/>
              </a:rPr>
              <a:t> olla </a:t>
            </a:r>
            <a:r>
              <a:rPr lang="en-US" sz="1400" dirty="0" err="1">
                <a:solidFill>
                  <a:schemeClr val="tx2"/>
                </a:solidFill>
                <a:cs typeface="Arial"/>
              </a:rPr>
              <a:t>poikkeamia</a:t>
            </a:r>
            <a:r>
              <a:rPr lang="en-US" sz="1400" dirty="0">
                <a:solidFill>
                  <a:schemeClr val="tx2"/>
                </a:solidFill>
                <a:cs typeface="Arial"/>
              </a:rPr>
              <a:t>. </a:t>
            </a:r>
          </a:p>
          <a:p>
            <a:endParaRPr lang="en-US" sz="1400" dirty="0">
              <a:solidFill>
                <a:schemeClr val="tx2"/>
              </a:solidFill>
              <a:cs typeface="Arial"/>
            </a:endParaRPr>
          </a:p>
          <a:p>
            <a:r>
              <a:rPr lang="en-US" sz="1400" b="1" dirty="0" err="1">
                <a:solidFill>
                  <a:schemeClr val="tx2"/>
                </a:solidFill>
                <a:cs typeface="Arial"/>
              </a:rPr>
              <a:t>Käyntimäärät</a:t>
            </a:r>
            <a:r>
              <a:rPr lang="en-US" sz="1400" b="1" dirty="0">
                <a:solidFill>
                  <a:schemeClr val="tx2"/>
                </a:solidFill>
                <a:cs typeface="Arial"/>
              </a:rPr>
              <a:t> </a:t>
            </a:r>
            <a:r>
              <a:rPr lang="en-US" sz="1400" b="1" dirty="0" err="1">
                <a:solidFill>
                  <a:schemeClr val="tx2"/>
                </a:solidFill>
                <a:cs typeface="Arial"/>
              </a:rPr>
              <a:t>huhtikuu</a:t>
            </a:r>
            <a:r>
              <a:rPr lang="en-US" sz="1400" b="1" dirty="0">
                <a:solidFill>
                  <a:schemeClr val="tx2"/>
                </a:solidFill>
                <a:cs typeface="Arial"/>
              </a:rPr>
              <a:t>: </a:t>
            </a:r>
          </a:p>
          <a:p>
            <a:r>
              <a:rPr lang="fi-FI" sz="1400" dirty="0">
                <a:solidFill>
                  <a:schemeClr val="tx2"/>
                </a:solidFill>
                <a:cs typeface="Arial"/>
              </a:rPr>
              <a:t>Hammaslääkärin vastaanotto yhteensä käyntiä​.  6 975</a:t>
            </a:r>
          </a:p>
          <a:p>
            <a:r>
              <a:rPr lang="fi-FI" sz="1400" dirty="0">
                <a:solidFill>
                  <a:schemeClr val="tx2"/>
                </a:solidFill>
                <a:cs typeface="Arial"/>
              </a:rPr>
              <a:t>Hoitohenkilöstön vastaanotto​ yhteensä  käyntiä 3 397</a:t>
            </a:r>
            <a:endParaRPr lang="en-US" sz="1400" dirty="0">
              <a:solidFill>
                <a:schemeClr val="tx2"/>
              </a:solidFill>
              <a:cs typeface="Arial"/>
            </a:endParaRPr>
          </a:p>
          <a:p>
            <a:r>
              <a:rPr lang="en-US" sz="1400" dirty="0" err="1">
                <a:solidFill>
                  <a:schemeClr val="tx2"/>
                </a:solidFill>
                <a:cs typeface="Arial"/>
              </a:rPr>
              <a:t>Yhteensä</a:t>
            </a:r>
            <a:r>
              <a:rPr lang="en-US" sz="1400" dirty="0">
                <a:solidFill>
                  <a:schemeClr val="tx2"/>
                </a:solidFill>
                <a:cs typeface="Arial"/>
              </a:rPr>
              <a:t>: 10 372</a:t>
            </a:r>
          </a:p>
          <a:p>
            <a:endParaRPr lang="en-US" sz="1400" dirty="0">
              <a:solidFill>
                <a:schemeClr val="tx2"/>
              </a:solidFill>
              <a:cs typeface="Arial"/>
            </a:endParaRPr>
          </a:p>
          <a:p>
            <a:r>
              <a:rPr lang="en-US" sz="1400" b="1" dirty="0" err="1">
                <a:solidFill>
                  <a:schemeClr val="tx2"/>
                </a:solidFill>
                <a:cs typeface="Arial"/>
              </a:rPr>
              <a:t>Saapumatta</a:t>
            </a:r>
            <a:r>
              <a:rPr lang="en-US" sz="1400" b="1" dirty="0">
                <a:solidFill>
                  <a:schemeClr val="tx2"/>
                </a:solidFill>
                <a:cs typeface="Arial"/>
              </a:rPr>
              <a:t> </a:t>
            </a:r>
            <a:r>
              <a:rPr lang="en-US" sz="1400" b="1" dirty="0" err="1">
                <a:solidFill>
                  <a:schemeClr val="tx2"/>
                </a:solidFill>
                <a:cs typeface="Arial"/>
              </a:rPr>
              <a:t>jääneiden</a:t>
            </a:r>
            <a:r>
              <a:rPr lang="en-US" sz="1400" b="1" dirty="0">
                <a:solidFill>
                  <a:schemeClr val="tx2"/>
                </a:solidFill>
                <a:cs typeface="Arial"/>
              </a:rPr>
              <a:t> </a:t>
            </a:r>
            <a:r>
              <a:rPr lang="en-US" sz="1400" b="1" dirty="0" err="1">
                <a:solidFill>
                  <a:schemeClr val="tx2"/>
                </a:solidFill>
                <a:cs typeface="Arial"/>
              </a:rPr>
              <a:t>potilaiden</a:t>
            </a:r>
            <a:r>
              <a:rPr lang="en-US" sz="1400" b="1" dirty="0">
                <a:solidFill>
                  <a:schemeClr val="tx2"/>
                </a:solidFill>
                <a:cs typeface="Arial"/>
              </a:rPr>
              <a:t> </a:t>
            </a:r>
            <a:r>
              <a:rPr lang="en-US" sz="1400" b="1" dirty="0" err="1">
                <a:solidFill>
                  <a:schemeClr val="tx2"/>
                </a:solidFill>
                <a:cs typeface="Arial"/>
              </a:rPr>
              <a:t>määrä</a:t>
            </a:r>
            <a:endParaRPr lang="en-US" sz="1400" b="1" dirty="0">
              <a:solidFill>
                <a:schemeClr val="tx2"/>
              </a:solidFill>
              <a:cs typeface="Arial"/>
            </a:endParaRPr>
          </a:p>
          <a:p>
            <a:r>
              <a:rPr lang="en-US" sz="1400" dirty="0" err="1">
                <a:solidFill>
                  <a:schemeClr val="tx2"/>
                </a:solidFill>
                <a:cs typeface="Arial"/>
              </a:rPr>
              <a:t>Yhteensä</a:t>
            </a:r>
            <a:r>
              <a:rPr lang="en-US" sz="1400" dirty="0">
                <a:solidFill>
                  <a:schemeClr val="tx2"/>
                </a:solidFill>
                <a:cs typeface="Arial"/>
              </a:rPr>
              <a:t>: 633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B8EDDC-940B-BD35-84A1-1163B3466DE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68000" y="1332000"/>
            <a:ext cx="3600000" cy="4078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Korjaavat toimenpiteet:</a:t>
            </a:r>
          </a:p>
          <a:p>
            <a:r>
              <a:rPr lang="fi-FI" sz="1400">
                <a:solidFill>
                  <a:schemeClr val="tx2"/>
                </a:solidFill>
              </a:rPr>
              <a:t>Hoitotakuuta yritetään saada hallintaan useilla keinoilla. ​</a:t>
            </a:r>
          </a:p>
          <a:p>
            <a:endParaRPr lang="fi-FI" sz="1400">
              <a:solidFill>
                <a:schemeClr val="tx2"/>
              </a:solidFill>
            </a:endParaRPr>
          </a:p>
          <a:p>
            <a:r>
              <a:rPr lang="fi-FI" sz="1400">
                <a:solidFill>
                  <a:schemeClr val="tx2"/>
                </a:solidFill>
              </a:rPr>
              <a:t>Arkityön toimintamallit tähtäävät siihen, että kiireettömän hoidon jonopotilaille järjestyisi, kaikki muut velvoitteet huomioiden (arkipäivystys sekä lasten ja nuorten tarkastukset ja hoito), mahdollisimman paljon tutkimus- ja hoitoaikoja.​</a:t>
            </a:r>
          </a:p>
          <a:p>
            <a:endParaRPr lang="fi-FI" sz="1400">
              <a:solidFill>
                <a:schemeClr val="tx2"/>
              </a:solidFill>
            </a:endParaRPr>
          </a:p>
          <a:p>
            <a:r>
              <a:rPr lang="fi-FI" sz="1400">
                <a:solidFill>
                  <a:schemeClr val="tx2"/>
                </a:solidFill>
              </a:rPr>
              <a:t>Kiireettömän hoidon jonoja puretaan myös virka-ajan ulkopuolisena toimintana. Lisäksi erilaiset palveluiden ostot ("valmis potilas" -malli) tähtäävät jonojen purkamiseen ja parempaan kiireettömän hoidon hallintaan. Palvelusetelitoiminta helpottaa myös osin sitä, että hoitojono ei kasva.</a:t>
            </a: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0267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10343442" cy="909638"/>
          </a:xfrm>
        </p:spPr>
        <p:txBody>
          <a:bodyPr>
            <a:normAutofit/>
          </a:bodyPr>
          <a:lstStyle/>
          <a:p>
            <a:r>
              <a:rPr lang="fi-FI" b="1"/>
              <a:t>Turvallisuus ja laatu</a:t>
            </a:r>
            <a:endParaRPr lang="en-US" sz="1200" b="1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E3ECC4-2766-0EF7-1123-7E6207D264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2850" y="1656000"/>
            <a:ext cx="3422269" cy="23145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sv-SE" sz="1400" b="1"/>
              <a:t>Status</a:t>
            </a:r>
            <a:r>
              <a:rPr lang="sv-SE" sz="1400"/>
              <a:t> 30.4.2025</a:t>
            </a:r>
          </a:p>
          <a:p>
            <a:pPr>
              <a:lnSpc>
                <a:spcPct val="150000"/>
              </a:lnSpc>
            </a:pPr>
            <a:r>
              <a:rPr lang="sv-SE" sz="1400" b="1" err="1"/>
              <a:t>Potilasturvallisuus</a:t>
            </a:r>
            <a:r>
              <a:rPr lang="sv-SE" sz="1400" b="1"/>
              <a:t> </a:t>
            </a:r>
            <a:r>
              <a:rPr lang="sv-SE" sz="1400" b="1" err="1"/>
              <a:t>ilmoitukset</a:t>
            </a:r>
            <a:r>
              <a:rPr lang="sv-SE" sz="1400" b="1"/>
              <a:t>: 23 </a:t>
            </a:r>
            <a:r>
              <a:rPr lang="sv-SE" sz="1400" b="1" err="1"/>
              <a:t>kpl</a:t>
            </a:r>
            <a:endParaRPr lang="sv-SE" sz="1400" err="1"/>
          </a:p>
          <a:p>
            <a:pPr>
              <a:lnSpc>
                <a:spcPct val="150000"/>
              </a:lnSpc>
            </a:pPr>
            <a:r>
              <a:rPr lang="sv-SE" sz="1400" b="1" err="1"/>
              <a:t>Odottaa</a:t>
            </a:r>
            <a:r>
              <a:rPr lang="sv-SE" sz="1400" b="1"/>
              <a:t> </a:t>
            </a:r>
            <a:r>
              <a:rPr lang="sv-SE" sz="1400" b="1" err="1"/>
              <a:t>käsittelyä</a:t>
            </a:r>
            <a:r>
              <a:rPr lang="sv-SE" sz="1400" b="1"/>
              <a:t>: 0</a:t>
            </a:r>
            <a:r>
              <a:rPr lang="sv-SE" sz="1400"/>
              <a:t> (0%)</a:t>
            </a:r>
            <a:endParaRPr lang="en-US" sz="1400"/>
          </a:p>
          <a:p>
            <a:pPr>
              <a:lnSpc>
                <a:spcPct val="150000"/>
              </a:lnSpc>
            </a:pPr>
            <a:r>
              <a:rPr lang="sv-SE" sz="1400" b="1" err="1"/>
              <a:t>Odottaa</a:t>
            </a:r>
            <a:r>
              <a:rPr lang="sv-SE" sz="1400" b="1"/>
              <a:t> </a:t>
            </a:r>
            <a:r>
              <a:rPr lang="sv-SE" sz="1400" b="1" err="1"/>
              <a:t>lisätietoa</a:t>
            </a:r>
            <a:r>
              <a:rPr lang="sv-SE" sz="1400" b="1"/>
              <a:t>: 1</a:t>
            </a:r>
            <a:r>
              <a:rPr lang="sv-SE" sz="1400"/>
              <a:t> (4%)</a:t>
            </a:r>
            <a:endParaRPr lang="sv-SE" sz="140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sv-SE" sz="1400" b="1" err="1"/>
              <a:t>Käsittelyssä</a:t>
            </a:r>
            <a:r>
              <a:rPr lang="sv-SE" sz="1400" b="1"/>
              <a:t>: 3</a:t>
            </a:r>
            <a:r>
              <a:rPr lang="sv-SE" sz="1400"/>
              <a:t> (13%)</a:t>
            </a:r>
            <a:br>
              <a:rPr lang="sv-SE" sz="1400"/>
            </a:br>
            <a:r>
              <a:rPr lang="sv-SE" sz="1400" b="1" err="1"/>
              <a:t>Valmis</a:t>
            </a:r>
            <a:r>
              <a:rPr lang="sv-SE" sz="1400" b="1"/>
              <a:t>: 19</a:t>
            </a:r>
            <a:r>
              <a:rPr lang="sv-SE" sz="1400"/>
              <a:t> (83%)</a:t>
            </a:r>
            <a:endParaRPr lang="en-US" sz="1400"/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25119" y="1656000"/>
            <a:ext cx="3486602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kumimoji="0" lang="fi-FI" sz="1600" b="1" i="0" u="none" strike="noStrike" kern="1200" cap="none" spc="0" normalizeH="0" baseline="0" noProof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Vaaratapahtuma ilmoitusten määrä</a:t>
            </a: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Chart 4" descr="Taulukko Vaaratapahtumailmoitusten määrä &#10;Tammikuu-Huhtikuu 2023 52&#10;Tammikuu-Huhtikuu 2024 62&#10;Tammikuu-Huhtikuu 2025&#10;Toukokuu-Elokuu 2023 67&#10;Toukokuu-Elokuu 2024 71&#10;Toukokuu-Elokuu 2025&#10;Syyskuu-Joulukuu 2023 82&#10;Syyskuu- Joulukuu 2024 55&#10;Syyskuu- Joulukuu 20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42638"/>
              </p:ext>
            </p:extLst>
          </p:nvPr>
        </p:nvGraphicFramePr>
        <p:xfrm>
          <a:off x="4625120" y="2222459"/>
          <a:ext cx="3422268" cy="2349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15956D0F-8A7D-B8D5-5ACE-D0EBD28EE0A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15300" y="1656000"/>
            <a:ext cx="3993958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>
                <a:solidFill>
                  <a:schemeClr val="accent5"/>
                </a:solidFill>
              </a:rPr>
              <a:t>Yleisimmät ilmoitustyypit </a:t>
            </a:r>
          </a:p>
          <a:p>
            <a:pPr marL="342900" indent="-342900">
              <a:buFontTx/>
              <a:buAutoNum type="arabicPeriod"/>
            </a:pPr>
            <a:r>
              <a:rPr lang="fi-FI" sz="1600">
                <a:solidFill>
                  <a:schemeClr val="tx2"/>
                </a:solidFill>
                <a:cs typeface="Arial"/>
              </a:rPr>
              <a:t>Lääkehoitoon liittyvä</a:t>
            </a:r>
          </a:p>
          <a:p>
            <a:pPr marL="342900" indent="-342900">
              <a:buFontTx/>
              <a:buAutoNum type="arabicPeriod"/>
            </a:pPr>
            <a:r>
              <a:rPr lang="fi-FI" sz="1600">
                <a:solidFill>
                  <a:schemeClr val="tx2"/>
                </a:solidFill>
                <a:cs typeface="Arial"/>
              </a:rPr>
              <a:t>Operatiiviseen toimenpiteeseen liittyvä</a:t>
            </a:r>
          </a:p>
          <a:p>
            <a:pPr marL="342900" indent="-342900">
              <a:buFontTx/>
              <a:buAutoNum type="arabicPeriod"/>
            </a:pPr>
            <a:r>
              <a:rPr lang="fi-FI" sz="1600">
                <a:solidFill>
                  <a:schemeClr val="tx2"/>
                </a:solidFill>
                <a:cs typeface="Arial"/>
              </a:rPr>
              <a:t>Muuhun hoitoon liittyvä </a:t>
            </a:r>
          </a:p>
          <a:p>
            <a:pPr marL="342900" indent="-342900">
              <a:buFontTx/>
              <a:buAutoNum type="arabicPeriod"/>
            </a:pPr>
            <a:endParaRPr lang="fi-FI" sz="1600">
              <a:solidFill>
                <a:schemeClr val="tx2"/>
              </a:solidFill>
              <a:cs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CD06B2D-953A-6960-8AC0-E93428B945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32362" y="4083501"/>
            <a:ext cx="3363244" cy="83099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>
              <a:defRPr/>
            </a:pPr>
            <a:r>
              <a:rPr kumimoji="0" lang="fi-FI" sz="1600" b="1" i="0" u="none" strike="noStrike" kern="1200" cap="none" spc="0" normalizeH="0" baseline="0" noProof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Asiakkaiden  ja omaisten tekemät vaaratapahtuma ilmoitusten määrä</a:t>
            </a: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srgbClr val="00A174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4" name="Chart 3" descr="Taulukko Asiakkaiden vaaratapahtumailmoitusten määrä &#10;Tammikuu-Huhtikuu 2023 6&#10;Tammikuu-Huhtikuu 2024 12&#10;Tammikuu-Huhtikuu 2025&#10;Toukokuu-Elokuu 2023 12&#10;Toukokuu-Elokuu 2024 14&#10;Toukokuu-Elokuu 2025&#10;Syyskuu-Joulukuu 2023 12&#10;Syyskuu- Joulukuu 2024 10&#10;Syyskuu- Joulukuu 2025">
            <a:extLst>
              <a:ext uri="{FF2B5EF4-FFF2-40B4-BE49-F238E27FC236}">
                <a16:creationId xmlns:a16="http://schemas.microsoft.com/office/drawing/2014/main" id="{978D73C4-AB78-1551-1C4B-BAD539B0D3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7068941"/>
              </p:ext>
            </p:extLst>
          </p:nvPr>
        </p:nvGraphicFramePr>
        <p:xfrm>
          <a:off x="1172367" y="4914498"/>
          <a:ext cx="3422269" cy="1833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4" name="TextBox 33">
            <a:extLst>
              <a:ext uri="{FF2B5EF4-FFF2-40B4-BE49-F238E27FC236}">
                <a16:creationId xmlns:a16="http://schemas.microsoft.com/office/drawing/2014/main" id="{9C73870F-CF5C-763D-46FF-436B85E5F74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54767" y="4608000"/>
            <a:ext cx="19193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600" b="1">
                <a:solidFill>
                  <a:schemeClr val="accent5"/>
                </a:solidFill>
              </a:rPr>
              <a:t>Yhteydenotot potilasasia-vastaaville (kpl)</a:t>
            </a: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452C5F8-1BEF-D999-6460-DAE3985EA16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56520" y="5901368"/>
            <a:ext cx="171580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kumimoji="0" lang="fi-FI" sz="36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 </a:t>
            </a:r>
            <a:r>
              <a:rPr lang="fi-FI" sz="2400">
                <a:solidFill>
                  <a:srgbClr val="213A8F"/>
                </a:solidFill>
                <a:latin typeface="Arial" panose="020B0604020202020204"/>
                <a:cs typeface="Arial"/>
              </a:rPr>
              <a:t>0 kpl</a:t>
            </a:r>
            <a:endParaRPr kumimoji="0" lang="fi-FI" sz="3600" b="0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33BE2CB-1BD5-02F1-2A4E-9C3523AF8ED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735964" y="4608000"/>
            <a:ext cx="5373294" cy="206210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1" i="0" u="none" strike="noStrike" kern="1200" cap="none" spc="0" normalizeH="0" baseline="0" noProof="0" err="1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Korjaavat</a:t>
            </a:r>
            <a:r>
              <a:rPr kumimoji="0" lang="sv-SE" sz="1600" b="1" i="0" u="none" strike="noStrike" kern="1200" cap="none" spc="0" normalizeH="0" baseline="0" noProof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600" b="1" i="0" u="none" strike="noStrike" kern="1200" cap="none" spc="0" normalizeH="0" baseline="0" noProof="0" err="1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toimenpiteet</a:t>
            </a:r>
            <a:endParaRPr kumimoji="0" lang="sv-SE" sz="1600" b="1" i="0" u="none" strike="noStrike" kern="1200" cap="none" spc="0" normalizeH="0" baseline="0" noProof="0">
              <a:ln>
                <a:noFill/>
              </a:ln>
              <a:solidFill>
                <a:srgbClr val="00A174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r>
              <a:rPr lang="fi-FI" sz="1400">
                <a:cs typeface="Arial"/>
              </a:rPr>
              <a:t>Kaikki </a:t>
            </a:r>
            <a:r>
              <a:rPr lang="fi-FI" sz="1400" err="1">
                <a:cs typeface="Arial"/>
              </a:rPr>
              <a:t>Haipro</a:t>
            </a:r>
            <a:r>
              <a:rPr lang="fi-FI" sz="1400">
                <a:cs typeface="Arial"/>
              </a:rPr>
              <a:t>-ilmoitukset käydään moniammatillisesti yksikkötasolla läpi osasto-/tiimikokouksissa. Prosesseja analysoidaan ja tarvittavia korjaavia toimenpiteitä suunnitellaan ja tehdään.</a:t>
            </a:r>
          </a:p>
          <a:p>
            <a:endParaRPr lang="fi-FI" sz="1400">
              <a:cs typeface="Arial"/>
            </a:endParaRPr>
          </a:p>
          <a:p>
            <a:endParaRPr lang="fi-FI" sz="1400">
              <a:cs typeface="Arial"/>
            </a:endParaRPr>
          </a:p>
          <a:p>
            <a:endParaRPr lang="fi-FI" sz="1400">
              <a:cs typeface="Arial"/>
            </a:endParaRPr>
          </a:p>
          <a:p>
            <a:endParaRPr lang="fi-FI" sz="140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8591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1009ECF9-ADF0-AF11-4415-5E8F1B091F03}"/>
              </a:ext>
            </a:extLst>
          </p:cNvPr>
          <p:cNvGrpSpPr/>
          <p:nvPr/>
        </p:nvGrpSpPr>
        <p:grpSpPr>
          <a:xfrm>
            <a:off x="3509628" y="2986644"/>
            <a:ext cx="2942633" cy="1459042"/>
            <a:chOff x="3509628" y="2986644"/>
            <a:chExt cx="2942633" cy="1459042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68CCCF50-B640-E845-E762-2051C238141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rcRect l="14675" t="2749" r="15987" b="36779"/>
            <a:stretch/>
          </p:blipFill>
          <p:spPr>
            <a:xfrm>
              <a:off x="3509628" y="2986644"/>
              <a:ext cx="2942633" cy="1459042"/>
            </a:xfrm>
            <a:prstGeom prst="rect">
              <a:avLst/>
            </a:prstGeom>
          </p:spPr>
        </p:pic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7B9776AE-19E0-A89D-9028-CEBD96BD7750}"/>
                </a:ext>
              </a:extLst>
            </p:cNvPr>
            <p:cNvSpPr/>
            <p:nvPr userDrawn="1"/>
          </p:nvSpPr>
          <p:spPr>
            <a:xfrm>
              <a:off x="3568535" y="3034145"/>
              <a:ext cx="641268" cy="2909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48DB86B1-01B5-5405-5A3B-C58AEF67EFE1}"/>
              </a:ext>
            </a:extLst>
          </p:cNvPr>
          <p:cNvSpPr txBox="1"/>
          <p:nvPr/>
        </p:nvSpPr>
        <p:spPr>
          <a:xfrm>
            <a:off x="3816350" y="2857500"/>
            <a:ext cx="798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NPS</a:t>
            </a:r>
          </a:p>
        </p:txBody>
      </p:sp>
      <p:cxnSp>
        <p:nvCxnSpPr>
          <p:cNvPr id="29" name="Straight Arrow Connector 28" descr="NPS luku. NPS voi vaihdella miinus 100 ja +100 välillä. Yleisesti yli 50 lukua pidetään hyvänä. Tulos">
            <a:extLst>
              <a:ext uri="{FF2B5EF4-FFF2-40B4-BE49-F238E27FC236}">
                <a16:creationId xmlns:a16="http://schemas.microsoft.com/office/drawing/2014/main" id="{C887F4FE-5235-ED31-7C5D-3F205F978F09}"/>
              </a:ext>
            </a:extLst>
          </p:cNvPr>
          <p:cNvCxnSpPr>
            <a:cxnSpLocks/>
          </p:cNvCxnSpPr>
          <p:nvPr/>
        </p:nvCxnSpPr>
        <p:spPr>
          <a:xfrm flipV="1">
            <a:off x="4978400" y="4000500"/>
            <a:ext cx="650044" cy="24593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124950" cy="909638"/>
          </a:xfrm>
        </p:spPr>
        <p:txBody>
          <a:bodyPr/>
          <a:lstStyle/>
          <a:p>
            <a:r>
              <a:rPr lang="fi-FI" b="1"/>
              <a:t>Asiakaskokemus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AD95C6-BCA0-C11E-FFBC-ADDBE23D28ED}"/>
              </a:ext>
            </a:extLst>
          </p:cNvPr>
          <p:cNvSpPr txBox="1"/>
          <p:nvPr/>
        </p:nvSpPr>
        <p:spPr>
          <a:xfrm>
            <a:off x="1175718" y="1292790"/>
            <a:ext cx="6744234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lang="fi-FI" sz="1600">
                <a:solidFill>
                  <a:schemeClr val="tx2"/>
                </a:solidFill>
              </a:rPr>
              <a:t>Asiakaspalautteen kokonaismäärä kauden aikana 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 </a:t>
            </a:r>
            <a:r>
              <a:rPr lang="fi-FI" sz="1600">
                <a:solidFill>
                  <a:srgbClr val="213A8F"/>
                </a:solidFill>
                <a:latin typeface="Arial" panose="020B0604020202020204"/>
              </a:rPr>
              <a:t>206 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(</a:t>
            </a:r>
            <a:r>
              <a:rPr lang="fi-FI" sz="1600">
                <a:solidFill>
                  <a:srgbClr val="213A8F"/>
                </a:solidFill>
                <a:latin typeface="Arial" panose="020B0604020202020204"/>
              </a:rPr>
              <a:t>252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)</a:t>
            </a: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84572" y="4515637"/>
            <a:ext cx="1676820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2000">
                <a:solidFill>
                  <a:srgbClr val="213A8F"/>
                </a:solidFill>
                <a:latin typeface="Arial" panose="020B0604020202020204"/>
                <a:cs typeface="Arial"/>
              </a:rPr>
              <a:t>74(75</a:t>
            </a:r>
            <a:r>
              <a:rPr kumimoji="0" lang="fi-FI" sz="20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F85A01-D162-40B8-8855-659FF10BED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78569" y="1901869"/>
            <a:ext cx="22737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Minulle jäi tunne, että minusta välitettiin kokonaisvaltaisesti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C92C84C-5C3B-F151-B025-3AE820B9A96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26944" y="1807343"/>
            <a:ext cx="888365" cy="888365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srgbClr val="213A8F"/>
                </a:solidFill>
                <a:latin typeface="Calibri" panose="020F0502020204030204"/>
              </a:rPr>
              <a:t>4,20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(4,24)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3EFF2A-7AAD-4B14-93EB-076EAD9721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3104317"/>
            <a:ext cx="1474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Sain apua, kun sitä tarvitsin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813F58C-C780-EB84-E9DC-197FFF85751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790944" y="2968628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srgbClr val="213A8F"/>
                </a:solidFill>
                <a:latin typeface="Calibri" panose="020F0502020204030204"/>
                <a:ea typeface="Calibri"/>
                <a:cs typeface="Calibri"/>
              </a:rPr>
              <a:t>4,17</a:t>
            </a:r>
            <a:endParaRPr lang="fi-FI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(4,23)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38B1F1-1001-4506-A2FF-BEFB60A16B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99241" y="4238639"/>
            <a:ext cx="171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Koin oloni turvalliseksi hoidon / palvelun aikana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05A3689-C501-4953-E1F0-5AC35DB9516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790944" y="4246439"/>
            <a:ext cx="888365" cy="888365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srgbClr val="213A8F"/>
                </a:solidFill>
                <a:latin typeface="Calibri" panose="020F0502020204030204"/>
                <a:ea typeface="Calibri"/>
                <a:cs typeface="Calibri"/>
              </a:rPr>
              <a:t>4,24</a:t>
            </a:r>
            <a:endParaRPr lang="fi-FI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(4,24)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3F3FCD-B03B-4D2C-B901-F47C7C5B1A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5562078"/>
            <a:ext cx="24197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Hoitoani / Asiaani koskevat päätökset tehtiin yhteistyössä kanssani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072D9F9-54CA-6247-2E21-04389A729E3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26944" y="5462943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srgbClr val="213A8F"/>
                </a:solidFill>
                <a:latin typeface="Calibri" panose="020F0502020204030204"/>
                <a:ea typeface="Calibri"/>
                <a:cs typeface="Calibri"/>
              </a:rPr>
              <a:t>4,18</a:t>
            </a:r>
            <a:endParaRPr lang="fi-FI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(4,30)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314A2D-C318-415D-B409-0CD3638C314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6771" y="1874018"/>
            <a:ext cx="22112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Tiedän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,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miten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hoitoni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/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palveluni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jatkuu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52C1C1D-3F16-BDAD-4824-BA1E16A22A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238945" y="1807343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srgbClr val="213A8F"/>
                </a:solidFill>
                <a:latin typeface="Calibri" panose="020F0502020204030204"/>
                <a:ea typeface="Calibri"/>
                <a:cs typeface="Calibri"/>
              </a:rPr>
              <a:t>4,23</a:t>
            </a:r>
            <a:endParaRPr lang="fi-FI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(4,26)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DA1682-79CB-477A-A9FB-04429119CA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25529" y="2936140"/>
            <a:ext cx="16269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Saamani tieto hoidosta / palvelusta oli ymmärrettävää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1F4ED22-B579-FFEA-25A3-E180B31A858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74945" y="2971659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srgbClr val="213A8F"/>
                </a:solidFill>
                <a:latin typeface="Calibri" panose="020F0502020204030204"/>
                <a:ea typeface="Calibri"/>
                <a:cs typeface="Calibri"/>
              </a:rPr>
              <a:t>4,18</a:t>
            </a:r>
            <a:endParaRPr lang="fi-FI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(4,28)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90F67E-E8DD-4501-A07D-85FF1F9BA78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13063" y="4319961"/>
            <a:ext cx="18138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Koin saamani hoidon / palvelun hyödylliseksi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63C17BA-C20A-A873-70A7-07D9EBCB38F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74945" y="4238639"/>
            <a:ext cx="888365" cy="888365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srgbClr val="213A8F"/>
                </a:solidFill>
                <a:latin typeface="Calibri" panose="020F0502020204030204"/>
                <a:ea typeface="Calibri"/>
                <a:cs typeface="Calibri"/>
              </a:rPr>
              <a:t>4,35</a:t>
            </a:r>
            <a:endParaRPr lang="fi-FI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(4,47)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2EC4E5-2652-4DA6-BD05-8425B8DEF36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68147" y="5576606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Sain hoitoa ja palvelua äidinkielelläni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F3BAA92-15CD-634E-EE8B-B88EC115830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238945" y="5451123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srgbClr val="213A8F"/>
                </a:solidFill>
                <a:latin typeface="Calibri" panose="020F0502020204030204"/>
                <a:ea typeface="Calibri"/>
                <a:cs typeface="Calibri"/>
              </a:rPr>
              <a:t>4,77</a:t>
            </a:r>
            <a:endParaRPr lang="fi-FI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(4,73)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80024" y="711740"/>
            <a:ext cx="2857398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lvl="0"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Positiivinen </a:t>
            </a: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palaute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och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fi-FI" sz="1400">
                <a:latin typeface="Arial" panose="020B0604020202020204" pitchFamily="34" charset="0"/>
                <a:cs typeface="Arial" panose="020B0604020202020204" pitchFamily="34" charset="0"/>
              </a:rPr>
              <a:t>Kohtaaminen</a:t>
            </a:r>
            <a:endParaRPr kumimoji="0" lang="fi-FI" sz="14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lt"/>
              <a:cs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lt"/>
              <a:cs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 b="1">
              <a:solidFill>
                <a:srgbClr val="213A8F"/>
              </a:solidFill>
              <a:latin typeface="Arial" panose="020B0604020202020204"/>
              <a:ea typeface="+mn-lt"/>
              <a:cs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lt"/>
              <a:cs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lt"/>
                <a:cs typeface="Arial" panose="020B0604020202020204"/>
              </a:rPr>
              <a:t>Negatiivinen palaute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Saatavuus.</a:t>
            </a:r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6E09F109-ADBA-1780-40A6-8753F266EC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672070" y="711740"/>
            <a:ext cx="659625" cy="659625"/>
          </a:xfrm>
          <a:prstGeom prst="rect">
            <a:avLst/>
          </a:prstGeom>
        </p:spPr>
      </p:pic>
      <p:pic>
        <p:nvPicPr>
          <p:cNvPr id="21" name="Graphic 20">
            <a:extLst>
              <a:ext uri="{FF2B5EF4-FFF2-40B4-BE49-F238E27FC236}">
                <a16:creationId xmlns:a16="http://schemas.microsoft.com/office/drawing/2014/main" id="{CF3BEB49-B738-30B9-FA55-DF1F8A1E4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672069" y="2008485"/>
            <a:ext cx="659625" cy="659625"/>
          </a:xfrm>
          <a:prstGeom prst="rect">
            <a:avLst/>
          </a:prstGeom>
        </p:spPr>
      </p:pic>
      <p:sp>
        <p:nvSpPr>
          <p:cNvPr id="5" name="TextBox 33">
            <a:extLst>
              <a:ext uri="{FF2B5EF4-FFF2-40B4-BE49-F238E27FC236}">
                <a16:creationId xmlns:a16="http://schemas.microsoft.com/office/drawing/2014/main" id="{6EB7A05C-2C4D-C2AF-9E93-7DC0CF2BE7B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113001" y="4931136"/>
            <a:ext cx="18205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Muistutukset ja kantelut (lkm)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7" name="TextBox 14">
            <a:extLst>
              <a:ext uri="{FF2B5EF4-FFF2-40B4-BE49-F238E27FC236}">
                <a16:creationId xmlns:a16="http://schemas.microsoft.com/office/drawing/2014/main" id="{969C7632-2037-DC81-7947-77FA212BAD99}"/>
              </a:ext>
            </a:extLst>
          </p:cNvPr>
          <p:cNvSpPr txBox="1">
            <a:spLocks/>
          </p:cNvSpPr>
          <p:nvPr/>
        </p:nvSpPr>
        <p:spPr>
          <a:xfrm>
            <a:off x="9026866" y="5536946"/>
            <a:ext cx="2147953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600">
                <a:latin typeface="Arial" panose="020B0604020202020204"/>
              </a:rPr>
              <a:t>6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(6)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1752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2D604-4B15-77B4-DAFB-005465C73B8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125505" cy="909453"/>
          </a:xfrm>
        </p:spPr>
        <p:txBody>
          <a:bodyPr/>
          <a:lstStyle/>
          <a:p>
            <a:r>
              <a:rPr lang="fi-FI" b="1"/>
              <a:t>Osallisuus</a:t>
            </a:r>
            <a:endParaRPr lang="sv-SE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ABB2387-2008-57CC-BB4A-9597C1A90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1205433" y="1323453"/>
            <a:ext cx="5111144" cy="2434731"/>
          </a:xfrm>
          <a:prstGeom prst="roundRect">
            <a:avLst/>
          </a:prstGeom>
          <a:solidFill>
            <a:schemeClr val="tx1">
              <a:alpha val="22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93015D-D1AE-6165-00F6-D490CA772E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5432" y="1431453"/>
            <a:ext cx="5111143" cy="22467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b="1">
                <a:solidFill>
                  <a:schemeClr val="accent6"/>
                </a:solidFill>
                <a:latin typeface="+mj-lt"/>
              </a:rPr>
              <a:t>Miten tuetaan asiakkaiden ja läheisten osallisuutta palveluiden suunnittelussa, toteutuksessa ja arvioinnissa:</a:t>
            </a: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r>
              <a:rPr kumimoji="0" lang="fi-FI" sz="140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Mahdollisuus palveluiden arvioon </a:t>
            </a:r>
            <a:r>
              <a:rPr kumimoji="0" lang="fi-FI" sz="1400" i="0" u="none" strike="noStrike" kern="1200" cap="none" spc="0" normalizeH="0" baseline="0" noProof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Roidun</a:t>
            </a:r>
            <a:r>
              <a:rPr kumimoji="0" lang="fi-FI" sz="140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ja </a:t>
            </a:r>
            <a:r>
              <a:rPr kumimoji="0" lang="fi-FI" sz="1400" i="0" u="none" strike="noStrike" kern="1200" cap="none" spc="0" normalizeH="0" baseline="0" noProof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HaiPron</a:t>
            </a:r>
            <a:r>
              <a:rPr kumimoji="0" lang="fi-FI" sz="140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kautta.​</a:t>
            </a:r>
            <a:endParaRPr lang="fi-FI" sz="140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cs typeface="Arial"/>
            </a:endParaRPr>
          </a:p>
          <a:p>
            <a:endParaRPr kumimoji="0" lang="fi-FI" sz="140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r>
              <a:rPr kumimoji="0" lang="fi-FI" sz="140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THL asiakastyytyväisyyskysely toteutetaan säännöllisesti</a:t>
            </a:r>
            <a:r>
              <a:rPr lang="fi-FI" sz="1400">
                <a:solidFill>
                  <a:schemeClr val="tx2"/>
                </a:solidFill>
                <a:latin typeface="Arial" panose="020B0604020202020204"/>
              </a:rPr>
              <a:t>. Vastaukset tulleet 4/25 Hoitoon ollaan tyytyväisiä mutta hoidon saatavuudessa </a:t>
            </a:r>
            <a:r>
              <a:rPr lang="fi-FI" sz="1400" err="1">
                <a:solidFill>
                  <a:schemeClr val="tx2"/>
                </a:solidFill>
                <a:latin typeface="Arial" panose="020B0604020202020204"/>
              </a:rPr>
              <a:t>kehtitettävää</a:t>
            </a:r>
            <a:r>
              <a:rPr lang="fi-FI" sz="1400">
                <a:solidFill>
                  <a:schemeClr val="tx2"/>
                </a:solidFill>
                <a:latin typeface="Arial" panose="020B0604020202020204"/>
              </a:rPr>
              <a:t>.</a:t>
            </a:r>
            <a:endParaRPr lang="fi-FI" sz="1400">
              <a:solidFill>
                <a:schemeClr val="tx2"/>
              </a:solidFill>
              <a:latin typeface="Arial" panose="020B0604020202020204"/>
              <a:cs typeface="Arial"/>
            </a:endParaRPr>
          </a:p>
          <a:p>
            <a:r>
              <a:rPr lang="fi-FI" sz="1400">
                <a:solidFill>
                  <a:schemeClr val="tx2"/>
                </a:solidFill>
                <a:latin typeface="Arial" panose="020B0604020202020204"/>
              </a:rPr>
              <a:t>Linkki vastauksiin </a:t>
            </a:r>
            <a:r>
              <a:rPr lang="fi-FI" sz="1200">
                <a:solidFill>
                  <a:schemeClr val="tx2"/>
                </a:solidFill>
                <a:latin typeface="Apto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Hammashoitoloiden asiakaspalautekyselyt - THL</a:t>
            </a:r>
            <a:endParaRPr lang="fi-FI" sz="140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n-lt"/>
              <a:cs typeface="+mn-lt"/>
            </a:endParaRPr>
          </a:p>
          <a:p>
            <a:endParaRPr kumimoji="0" lang="fi-FI" sz="140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r>
              <a:rPr kumimoji="0" lang="fi-FI" sz="140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Pohjanmaan hyvinvointialueen asiakasraadit.</a:t>
            </a:r>
            <a:endParaRPr kumimoji="0" lang="en-US" sz="140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C808CD-48EC-E844-D2DD-5C1903E242D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81755" y="1431453"/>
            <a:ext cx="5268869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lvl="0"/>
            <a:r>
              <a:rPr lang="fi-FI" sz="1400" b="1">
                <a:solidFill>
                  <a:schemeClr val="accent5"/>
                </a:solidFill>
                <a:latin typeface="+mj-lt"/>
              </a:rPr>
              <a:t>Yhdessä sovitut teemat järjestöjen kanssa palveluiden kehittämiseen: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Alueellinen elintapaohjaus projekti </a:t>
            </a:r>
            <a:r>
              <a:rPr lang="fi-FI" sz="1400">
                <a:solidFill>
                  <a:srgbClr val="213A8F"/>
                </a:solidFill>
                <a:latin typeface="Arial" panose="020B0604020202020204"/>
              </a:rPr>
              <a:t>jatkuu</a:t>
            </a:r>
            <a:r>
              <a:rPr kumimoji="0" lang="fi-FI" sz="140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kuntien ja järjestöjen kanssa.</a:t>
            </a:r>
            <a:endParaRPr kumimoji="0" lang="sv-SE" sz="1400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72DC3C-25D3-2071-DC1A-6ADA83D9956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5433" y="4306146"/>
            <a:ext cx="511114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400" b="1">
                <a:solidFill>
                  <a:schemeClr val="accent5"/>
                </a:solidFill>
                <a:latin typeface="+mj-lt"/>
              </a:rPr>
              <a:t>Asiakasosallistujia, kokemusosaajia tai asiakasraati on mukana palvelujen kehittämisessä ja arvioinnissa:</a:t>
            </a:r>
          </a:p>
          <a:p>
            <a:r>
              <a:rPr lang="fi-FI" sz="1400">
                <a:solidFill>
                  <a:schemeClr val="tx2"/>
                </a:solidFill>
                <a:latin typeface="+mj-lt"/>
              </a:rPr>
              <a:t>Osittain. </a:t>
            </a:r>
            <a:endParaRPr lang="fi-FI" sz="1400" i="0">
              <a:solidFill>
                <a:schemeClr val="tx2"/>
              </a:solidFill>
              <a:effectLst/>
              <a:latin typeface="+mj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​</a:t>
            </a:r>
            <a:endParaRPr kumimoji="0" lang="fi-FI" sz="1400" b="0" i="0" u="none" strike="sng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+mn-ea"/>
              <a:cs typeface="Times New Roman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D3D0E33-C044-69BA-5072-E7EA05E13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/>
        </p:nvSpPr>
        <p:spPr bwMode="auto">
          <a:xfrm>
            <a:off x="6581754" y="3264339"/>
            <a:ext cx="5268869" cy="3081597"/>
          </a:xfrm>
          <a:prstGeom prst="roundRect">
            <a:avLst/>
          </a:prstGeom>
          <a:solidFill>
            <a:schemeClr val="tx1">
              <a:alpha val="22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9E2315-12F2-68DA-4393-F0437FF5C3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81754" y="3372339"/>
            <a:ext cx="526887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>
                <a:solidFill>
                  <a:schemeClr val="accent5"/>
                </a:solidFill>
                <a:latin typeface="+mj-lt"/>
              </a:rPr>
              <a:t>Tehdyt toimenpiteet palvelujen käyttäjien tekemien haitta- ja vaaratapahtumailmoitusten,</a:t>
            </a:r>
          </a:p>
          <a:p>
            <a:r>
              <a:rPr lang="fi-FI" sz="1400" b="1">
                <a:solidFill>
                  <a:schemeClr val="accent5"/>
                </a:solidFill>
                <a:latin typeface="+mj-lt"/>
              </a:rPr>
              <a:t>muistutusten ja kanteluiden perusteella: </a:t>
            </a:r>
          </a:p>
          <a:p>
            <a:pPr lvl="0"/>
            <a:r>
              <a:rPr lang="fi-FI" sz="1400"/>
              <a:t>Kotisivujen päivittäminen säännöllisesti.​</a:t>
            </a:r>
          </a:p>
          <a:p>
            <a:pPr lvl="0"/>
            <a:endParaRPr lang="fi-FI" sz="1400"/>
          </a:p>
          <a:p>
            <a:pPr lvl="0"/>
            <a:r>
              <a:rPr lang="fi-FI" sz="1400"/>
              <a:t>Ohjeistusten ja toimintamallien selkeyttäminen niin, että ne asiakkaan näkökulmasta olisivat selkeitä.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A174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8526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327754" cy="774907"/>
          </a:xfrm>
        </p:spPr>
        <p:txBody>
          <a:bodyPr>
            <a:normAutofit/>
          </a:bodyPr>
          <a:lstStyle/>
          <a:p>
            <a:r>
              <a:rPr lang="fi-FI" b="1"/>
              <a:t>Henkilöstö</a:t>
            </a:r>
            <a:endParaRPr lang="en-US" sz="1200" b="1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E3ECC4-2766-0EF7-1123-7E6207D264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2850" y="1656000"/>
            <a:ext cx="3422269" cy="33302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sv-SE" sz="1600" b="1" err="1">
                <a:solidFill>
                  <a:schemeClr val="accent5"/>
                </a:solidFill>
              </a:rPr>
              <a:t>Henkilöstömäärä</a:t>
            </a:r>
            <a:endParaRPr lang="sv-SE" sz="1600" b="1">
              <a:solidFill>
                <a:schemeClr val="accent5"/>
              </a:solidFill>
            </a:endParaRPr>
          </a:p>
          <a:p>
            <a:r>
              <a:rPr lang="fi-FI" sz="1400">
                <a:latin typeface="Arial"/>
                <a:ea typeface="Segoe UI"/>
                <a:cs typeface="Segoe UI"/>
              </a:rPr>
              <a:t>Henkilöstö: ​</a:t>
            </a:r>
          </a:p>
          <a:p>
            <a:r>
              <a:rPr lang="fi-FI" sz="1400">
                <a:latin typeface="Arial"/>
                <a:ea typeface="Segoe UI"/>
                <a:cs typeface="Segoe UI"/>
              </a:rPr>
              <a:t>Hoitohenkilöstö 167​</a:t>
            </a:r>
          </a:p>
          <a:p>
            <a:r>
              <a:rPr lang="fi-FI" sz="1400">
                <a:latin typeface="Arial"/>
                <a:ea typeface="Segoe UI"/>
                <a:cs typeface="Segoe UI"/>
              </a:rPr>
              <a:t>Hammaslääkärit 96​</a:t>
            </a:r>
          </a:p>
          <a:p>
            <a:r>
              <a:rPr lang="fi-FI" sz="1400">
                <a:latin typeface="Arial"/>
                <a:ea typeface="Segoe UI"/>
                <a:cs typeface="Segoe UI"/>
              </a:rPr>
              <a:t>Vakinaiset:  ​</a:t>
            </a:r>
          </a:p>
          <a:p>
            <a:r>
              <a:rPr lang="fi-FI" sz="1400">
                <a:latin typeface="Arial"/>
                <a:ea typeface="Segoe UI"/>
                <a:cs typeface="Segoe UI"/>
              </a:rPr>
              <a:t>Hoitohenkilöstö 141​</a:t>
            </a:r>
          </a:p>
          <a:p>
            <a:r>
              <a:rPr lang="fi-FI" sz="1400">
                <a:latin typeface="Arial"/>
                <a:ea typeface="Segoe UI"/>
                <a:cs typeface="Segoe UI"/>
              </a:rPr>
              <a:t>Hammaslääkärit 66,5​</a:t>
            </a:r>
          </a:p>
          <a:p>
            <a:r>
              <a:rPr lang="fi-FI" sz="1400">
                <a:latin typeface="Arial"/>
                <a:ea typeface="Segoe UI"/>
                <a:cs typeface="Segoe UI"/>
              </a:rPr>
              <a:t>Tilapäiset:   ​</a:t>
            </a:r>
          </a:p>
          <a:p>
            <a:r>
              <a:rPr lang="fi-FI" sz="1400">
                <a:latin typeface="Arial"/>
                <a:ea typeface="Segoe UI"/>
                <a:cs typeface="Segoe UI"/>
              </a:rPr>
              <a:t>Hoitohenkilöstö 26​</a:t>
            </a:r>
          </a:p>
          <a:p>
            <a:r>
              <a:rPr lang="fi-FI" sz="1400">
                <a:latin typeface="Arial"/>
                <a:ea typeface="Segoe UI"/>
                <a:cs typeface="Segoe UI"/>
              </a:rPr>
              <a:t>Hammaslääkärit 13,5​</a:t>
            </a:r>
          </a:p>
          <a:p>
            <a:r>
              <a:rPr lang="fi-FI" sz="1400">
                <a:latin typeface="Arial"/>
                <a:ea typeface="Segoe UI"/>
                <a:cs typeface="Segoe UI"/>
              </a:rPr>
              <a:t>Avoimet vakanssit:  ​</a:t>
            </a:r>
          </a:p>
          <a:p>
            <a:r>
              <a:rPr lang="fi-FI" sz="1400">
                <a:latin typeface="Arial"/>
                <a:ea typeface="Segoe UI"/>
                <a:cs typeface="Segoe UI"/>
              </a:rPr>
              <a:t>Hammashoitajat 4,38 </a:t>
            </a:r>
            <a:r>
              <a:rPr lang="fi-FI" sz="1400" err="1">
                <a:latin typeface="Arial"/>
                <a:ea typeface="Segoe UI"/>
                <a:cs typeface="Segoe UI"/>
              </a:rPr>
              <a:t>Suuhyg</a:t>
            </a:r>
            <a:r>
              <a:rPr lang="fi-FI" sz="1400">
                <a:latin typeface="Arial"/>
                <a:ea typeface="Segoe UI"/>
                <a:cs typeface="Segoe UI"/>
              </a:rPr>
              <a:t> 1,78</a:t>
            </a:r>
          </a:p>
          <a:p>
            <a:r>
              <a:rPr lang="fi-FI" sz="1400">
                <a:latin typeface="Arial"/>
                <a:ea typeface="Segoe UI"/>
                <a:cs typeface="Segoe UI"/>
              </a:rPr>
              <a:t>Hammaslääkärit 16</a:t>
            </a:r>
            <a:endParaRPr lang="sv-SE" sz="1400">
              <a:solidFill>
                <a:schemeClr val="accent5"/>
              </a:solidFill>
            </a:endParaRPr>
          </a:p>
          <a:p>
            <a:pPr>
              <a:lnSpc>
                <a:spcPct val="150000"/>
              </a:lnSpc>
            </a:pPr>
            <a:endParaRPr lang="en-US" sz="140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33BE2CB-1BD5-02F1-2A4E-9C3523AF8EDA}"/>
              </a:ext>
            </a:extLst>
          </p:cNvPr>
          <p:cNvSpPr txBox="1">
            <a:spLocks/>
          </p:cNvSpPr>
          <p:nvPr/>
        </p:nvSpPr>
        <p:spPr>
          <a:xfrm>
            <a:off x="8147304" y="1674287"/>
            <a:ext cx="3926508" cy="255454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>
                <a:solidFill>
                  <a:schemeClr val="accent5"/>
                </a:solidFill>
              </a:rPr>
              <a:t>Työhyvinvointia edistävät toimenpiteet: </a:t>
            </a:r>
            <a:endParaRPr lang="fi-FI" sz="1600" b="1" baseline="0">
              <a:solidFill>
                <a:schemeClr val="accent5"/>
              </a:solidFill>
            </a:endParaRPr>
          </a:p>
          <a:p>
            <a:r>
              <a:rPr lang="fi-FI" sz="1600"/>
              <a:t>Säännölliset kokouskäytännöt​</a:t>
            </a:r>
          </a:p>
          <a:p>
            <a:r>
              <a:rPr lang="fi-FI" sz="1600"/>
              <a:t>Työpaikan selkeät ohjeet ja ohjeistukset, sovitut käytännöt.​</a:t>
            </a:r>
          </a:p>
          <a:p>
            <a:r>
              <a:rPr lang="fi-FI" sz="1600"/>
              <a:t>Henkilökunnan osallisuus​.</a:t>
            </a:r>
          </a:p>
          <a:p>
            <a:r>
              <a:rPr lang="fi-FI" sz="1600"/>
              <a:t>Kehityskeskustelut ,perehdytys.​</a:t>
            </a:r>
          </a:p>
          <a:p>
            <a:r>
              <a:rPr lang="fi-FI" sz="1600"/>
              <a:t>Varhainen tuki ja työnohjaus​.</a:t>
            </a:r>
          </a:p>
          <a:p>
            <a:r>
              <a:rPr lang="fi-FI" sz="1600"/>
              <a:t>Koulutusmahdollisuudet, urapolku​.</a:t>
            </a:r>
          </a:p>
          <a:p>
            <a:r>
              <a:rPr lang="fi-FI" sz="1600" err="1"/>
              <a:t>Tyky</a:t>
            </a:r>
            <a:r>
              <a:rPr lang="fi-FI" sz="1600"/>
              <a:t>, e-passi, työsuhdepyöräetu.</a:t>
            </a:r>
            <a:endParaRPr lang="en-US" sz="1600">
              <a:ea typeface="+mn-lt"/>
              <a:cs typeface="+mn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29DF03-3E5E-F5BD-1388-9DB8FC9945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15905" y="1674287"/>
            <a:ext cx="3457332" cy="206210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>
                <a:solidFill>
                  <a:schemeClr val="accent5"/>
                </a:solidFill>
              </a:rPr>
              <a:t>Työturvallisuusilmoituksia </a:t>
            </a:r>
            <a:r>
              <a:rPr lang="fi-FI" sz="1600" b="1" err="1">
                <a:solidFill>
                  <a:schemeClr val="accent5"/>
                </a:solidFill>
              </a:rPr>
              <a:t>HaiPro</a:t>
            </a:r>
            <a:r>
              <a:rPr lang="fi-FI" sz="1600" b="1">
                <a:solidFill>
                  <a:schemeClr val="accent5"/>
                </a:solidFill>
              </a:rPr>
              <a:t>-järjestelmän kautta: </a:t>
            </a:r>
            <a:r>
              <a:rPr lang="fi-FI" sz="1600">
                <a:cs typeface="Arial"/>
              </a:rPr>
              <a:t>Ilmoitusten määrä: 24 (16) kpl</a:t>
            </a:r>
          </a:p>
          <a:p>
            <a:endParaRPr lang="fi-FI" sz="1600"/>
          </a:p>
          <a:p>
            <a:r>
              <a:rPr lang="fi-FI" sz="1600">
                <a:cs typeface="Arial"/>
              </a:rPr>
              <a:t>Tavallisimmat tapahtumatyypit: </a:t>
            </a:r>
          </a:p>
          <a:p>
            <a:r>
              <a:rPr lang="fi-FI" sz="1600">
                <a:cs typeface="Arial"/>
              </a:rPr>
              <a:t>1. Sisäilma </a:t>
            </a:r>
          </a:p>
          <a:p>
            <a:r>
              <a:rPr lang="fi-FI" sz="1600">
                <a:cs typeface="Arial"/>
              </a:rPr>
              <a:t>2. Tapaturma(pistos)</a:t>
            </a:r>
          </a:p>
          <a:p>
            <a:r>
              <a:rPr lang="fi-FI" sz="1600">
                <a:cs typeface="Arial"/>
              </a:rPr>
              <a:t>3. Muu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510217-0C8D-2E97-58A5-04DBA954B1A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2850" y="4698736"/>
            <a:ext cx="3329922" cy="270843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fi-FI" sz="1600" b="1" dirty="0">
              <a:solidFill>
                <a:schemeClr val="accent5"/>
              </a:solidFill>
            </a:endParaRPr>
          </a:p>
          <a:p>
            <a:r>
              <a:rPr lang="fi-FI" sz="1600" b="1" dirty="0">
                <a:solidFill>
                  <a:schemeClr val="accent5"/>
                </a:solidFill>
              </a:rPr>
              <a:t>Hoitohenkilöstö sairauspoissaolopäivää/työssäolo-päivät %</a:t>
            </a:r>
            <a:endParaRPr lang="en-US" dirty="0">
              <a:solidFill>
                <a:schemeClr val="accent5"/>
              </a:solidFill>
              <a:cs typeface="Arial"/>
            </a:endParaRPr>
          </a:p>
          <a:p>
            <a:endParaRPr lang="fi-FI" sz="1600" b="1" dirty="0">
              <a:solidFill>
                <a:schemeClr val="accent5"/>
              </a:solidFill>
              <a:cs typeface="Arial"/>
            </a:endParaRPr>
          </a:p>
          <a:p>
            <a:pPr algn="ctr"/>
            <a:r>
              <a:rPr lang="fi-FI" sz="1600" b="1" dirty="0">
                <a:cs typeface="Arial"/>
              </a:rPr>
              <a:t>Hammaslääkärit 2,7 (3)</a:t>
            </a:r>
          </a:p>
          <a:p>
            <a:pPr algn="ctr"/>
            <a:r>
              <a:rPr lang="fi-FI" sz="1600" b="1" dirty="0">
                <a:cs typeface="Arial"/>
              </a:rPr>
              <a:t>Hoitohenkilöstö 5 (6)</a:t>
            </a:r>
          </a:p>
          <a:p>
            <a:pPr algn="ctr"/>
            <a:endParaRPr lang="fi-FI" b="1" dirty="0">
              <a:cs typeface="Arial"/>
            </a:endParaRPr>
          </a:p>
          <a:p>
            <a:pPr algn="ctr"/>
            <a:endParaRPr lang="fi-FI" b="1" dirty="0">
              <a:solidFill>
                <a:srgbClr val="213A8F"/>
              </a:solidFill>
              <a:cs typeface="Arial"/>
            </a:endParaRPr>
          </a:p>
          <a:p>
            <a:endParaRPr lang="fi-FI" dirty="0">
              <a:solidFill>
                <a:schemeClr val="accent4"/>
              </a:solidFill>
              <a:cs typeface="Arial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C6C33A5-345B-5CC9-4D47-71B591630B52}"/>
              </a:ext>
            </a:extLst>
          </p:cNvPr>
          <p:cNvSpPr txBox="1"/>
          <p:nvPr/>
        </p:nvSpPr>
        <p:spPr>
          <a:xfrm>
            <a:off x="5538468" y="6029405"/>
            <a:ext cx="16768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3200">
                <a:solidFill>
                  <a:srgbClr val="213A8F"/>
                </a:solidFill>
                <a:latin typeface="Arial" panose="020B0604020202020204"/>
                <a:cs typeface="Arial"/>
              </a:rPr>
              <a:t> </a:t>
            </a:r>
            <a:r>
              <a:rPr kumimoji="0" lang="fi-FI" sz="20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(-14)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B0CEF6A-4489-F4BC-3760-7ABE02619F38}"/>
              </a:ext>
            </a:extLst>
          </p:cNvPr>
          <p:cNvGrpSpPr/>
          <p:nvPr/>
        </p:nvGrpSpPr>
        <p:grpSpPr>
          <a:xfrm>
            <a:off x="4779818" y="4625439"/>
            <a:ext cx="3046562" cy="1536231"/>
            <a:chOff x="4779818" y="4625439"/>
            <a:chExt cx="3046562" cy="1536231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D44F330F-393C-FE6C-22D7-97F6F3B2C89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rcRect l="14675" t="2749" r="15987" b="36779"/>
            <a:stretch/>
          </p:blipFill>
          <p:spPr>
            <a:xfrm>
              <a:off x="4883747" y="4702628"/>
              <a:ext cx="2942633" cy="1459042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4DB24B5-CD46-6999-2E55-727AB413EB68}"/>
                </a:ext>
              </a:extLst>
            </p:cNvPr>
            <p:cNvSpPr/>
            <p:nvPr userDrawn="1"/>
          </p:nvSpPr>
          <p:spPr>
            <a:xfrm>
              <a:off x="4779818" y="4625439"/>
              <a:ext cx="819397" cy="42156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61E432DA-04D7-8169-4DA1-BD9004AD1F31}"/>
              </a:ext>
            </a:extLst>
          </p:cNvPr>
          <p:cNvSpPr txBox="1"/>
          <p:nvPr/>
        </p:nvSpPr>
        <p:spPr>
          <a:xfrm>
            <a:off x="4768850" y="4636676"/>
            <a:ext cx="769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NPS</a:t>
            </a:r>
          </a:p>
        </p:txBody>
      </p:sp>
      <p:cxnSp>
        <p:nvCxnSpPr>
          <p:cNvPr id="8" name="Straight Arrow Connector 7" descr="NPS luku. NPS voi vaihdella miinus 100 ja +100 välillä. Yleisesti yli 50 lukua pidetään hyvänä. Tulos">
            <a:extLst>
              <a:ext uri="{FF2B5EF4-FFF2-40B4-BE49-F238E27FC236}">
                <a16:creationId xmlns:a16="http://schemas.microsoft.com/office/drawing/2014/main" id="{057CD5B4-30A8-F114-7D97-C6BE483D2698}"/>
              </a:ext>
            </a:extLst>
          </p:cNvPr>
          <p:cNvCxnSpPr>
            <a:cxnSpLocks/>
          </p:cNvCxnSpPr>
          <p:nvPr/>
        </p:nvCxnSpPr>
        <p:spPr>
          <a:xfrm flipH="1" flipV="1">
            <a:off x="6215743" y="5268686"/>
            <a:ext cx="119743" cy="76071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8354109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1_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df03086-2f09-4cbc-b40d-76c7fdec76ff">
      <UserInfo>
        <DisplayName/>
        <AccountId xsi:nil="true"/>
        <AccountType/>
      </UserInfo>
    </SharedWithUsers>
    <lcf76f155ced4ddcb4097134ff3c332f xmlns="3b77f81b-143a-4b76-a6ec-660b6c811c14">
      <Terms xmlns="http://schemas.microsoft.com/office/infopath/2007/PartnerControls"/>
    </lcf76f155ced4ddcb4097134ff3c332f>
    <TaxCatchAll xmlns="cdf03086-2f09-4cbc-b40d-76c7fdec76f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F14333EC10D104D8872EC4D2A8756AE" ma:contentTypeVersion="14" ma:contentTypeDescription="Skapa ett nytt dokument." ma:contentTypeScope="" ma:versionID="d493629ca913517667cbe3545efaff44">
  <xsd:schema xmlns:xsd="http://www.w3.org/2001/XMLSchema" xmlns:xs="http://www.w3.org/2001/XMLSchema" xmlns:p="http://schemas.microsoft.com/office/2006/metadata/properties" xmlns:ns2="3b77f81b-143a-4b76-a6ec-660b6c811c14" xmlns:ns3="cdf03086-2f09-4cbc-b40d-76c7fdec76ff" targetNamespace="http://schemas.microsoft.com/office/2006/metadata/properties" ma:root="true" ma:fieldsID="83631785b90d3ae5ba1e22986ab42668" ns2:_="" ns3:_="">
    <xsd:import namespace="3b77f81b-143a-4b76-a6ec-660b6c811c14"/>
    <xsd:import namespace="cdf03086-2f09-4cbc-b40d-76c7fdec76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77f81b-143a-4b76-a6ec-660b6c811c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Bildmarkeringar" ma:readOnly="false" ma:fieldId="{5cf76f15-5ced-4ddc-b409-7134ff3c332f}" ma:taxonomyMulti="true" ma:sspId="e6ea580d-a90f-4d05-8666-171099ee70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f03086-2f09-4cbc-b40d-76c7fdec76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eff66ab5-b2cb-4ab2-b7b3-2feb5447f577}" ma:internalName="TaxCatchAll" ma:showField="CatchAllData" ma:web="cdf03086-2f09-4cbc-b40d-76c7fdec76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36C4CC-F8E6-4A8E-83BB-78CE3358111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71BDA3F-9081-465D-A0C8-DF261C8C3C7F}">
  <ds:schemaRefs>
    <ds:schemaRef ds:uri="3b77f81b-143a-4b76-a6ec-660b6c811c14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cdf03086-2f09-4cbc-b40d-76c7fdec76ff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1FAD0F6-FFBA-45C9-AE95-D0F32436F8C0}">
  <ds:schemaRefs>
    <ds:schemaRef ds:uri="3b77f81b-143a-4b76-a6ec-660b6c811c14"/>
    <ds:schemaRef ds:uri="cdf03086-2f09-4cbc-b40d-76c7fdec76f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2321cc12-b2a3-4edf-b26e-9eb151c69c7d}" enabled="0" method="" siteId="{2321cc12-b2a3-4edf-b26e-9eb151c69c7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2</TotalTime>
  <Words>666</Words>
  <Application>Microsoft Office PowerPoint</Application>
  <PresentationFormat>Widescreen</PresentationFormat>
  <Paragraphs>144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OVHP_teema</vt:lpstr>
      <vt:lpstr>1_OVHP_teema</vt:lpstr>
      <vt:lpstr>Omavalvonnan seurantatietojen raportointi</vt:lpstr>
      <vt:lpstr>Saatavuus</vt:lpstr>
      <vt:lpstr>Turvallisuus ja laatu</vt:lpstr>
      <vt:lpstr>Asiakaskokemus</vt:lpstr>
      <vt:lpstr>Osallisuus</vt:lpstr>
      <vt:lpstr>Henkilöstö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Tallgren Ida</cp:lastModifiedBy>
  <cp:revision>6</cp:revision>
  <dcterms:created xsi:type="dcterms:W3CDTF">2023-11-14T05:41:58Z</dcterms:created>
  <dcterms:modified xsi:type="dcterms:W3CDTF">2025-05-13T06:09:26Z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0x010100EF14333EC10D104D8872EC4D2A8756AE</vt:lpwstr>
  </property>
  <property fmtid="{D5CDD505-2E9C-101B-9397-08002B2CF9AE}" pid="3" name="MediaServiceImageTags">
    <vt:lpwstr/>
  </property>
  <property fmtid="{D5CDD505-2E9C-101B-9397-08002B2CF9AE}" pid="4" name="Order">
    <vt:r8>247400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</Properties>
</file>