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  <p:sldMasterId id="2147483733" r:id="rId6"/>
  </p:sldMasterIdLst>
  <p:notesMasterIdLst>
    <p:notesMasterId r:id="rId13"/>
  </p:notesMasterIdLst>
  <p:handoutMasterIdLst>
    <p:handoutMasterId r:id="rId14"/>
  </p:handoutMasterIdLst>
  <p:sldIdLst>
    <p:sldId id="256" r:id="rId7"/>
    <p:sldId id="562" r:id="rId8"/>
    <p:sldId id="582" r:id="rId9"/>
    <p:sldId id="452" r:id="rId10"/>
    <p:sldId id="579" r:id="rId11"/>
    <p:sldId id="5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ED378-AE0D-8796-87BC-94858FE9C3FF}" v="354" dt="2025-05-21T12:14:17.9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103ECB3B-CF30-4AD3-8B03-A8E9E3D26020}"/>
    <pc:docChg chg="undo custSel delSld modSld">
      <pc:chgData name="Granö Anna" userId="a50b3b0e-1daf-4c22-886c-a5e083b43703" providerId="ADAL" clId="{103ECB3B-CF30-4AD3-8B03-A8E9E3D26020}" dt="2025-04-15T08:06:23.198" v="538" actId="27918"/>
      <pc:docMkLst>
        <pc:docMk/>
      </pc:docMkLst>
      <pc:sldChg chg="modSp mod">
        <pc:chgData name="Granö Anna" userId="a50b3b0e-1daf-4c22-886c-a5e083b43703" providerId="ADAL" clId="{103ECB3B-CF30-4AD3-8B03-A8E9E3D26020}" dt="2025-04-15T07:11:49.846" v="0"/>
        <pc:sldMkLst>
          <pc:docMk/>
          <pc:sldMk cId="1257341781" sldId="256"/>
        </pc:sldMkLst>
        <pc:spChg chg="mod">
          <ac:chgData name="Granö Anna" userId="a50b3b0e-1daf-4c22-886c-a5e083b43703" providerId="ADAL" clId="{103ECB3B-CF30-4AD3-8B03-A8E9E3D26020}" dt="2025-04-15T07:11:49.846" v="0"/>
          <ac:spMkLst>
            <pc:docMk/>
            <pc:sldMk cId="1257341781" sldId="256"/>
            <ac:spMk id="3" creationId="{CE2751FD-BF62-47E2-835B-FEDE70EA777A}"/>
          </ac:spMkLst>
        </pc:spChg>
      </pc:sldChg>
      <pc:sldChg chg="addSp delSp modSp mod">
        <pc:chgData name="Granö Anna" userId="a50b3b0e-1daf-4c22-886c-a5e083b43703" providerId="ADAL" clId="{103ECB3B-CF30-4AD3-8B03-A8E9E3D26020}" dt="2025-04-15T07:25:50.697" v="494" actId="20577"/>
        <pc:sldMkLst>
          <pc:docMk/>
          <pc:sldMk cId="711752635" sldId="452"/>
        </pc:sldMkLst>
        <pc:spChg chg="mod">
          <ac:chgData name="Granö Anna" userId="a50b3b0e-1daf-4c22-886c-a5e083b43703" providerId="ADAL" clId="{103ECB3B-CF30-4AD3-8B03-A8E9E3D26020}" dt="2025-04-15T07:23:27.924" v="452" actId="20577"/>
          <ac:spMkLst>
            <pc:docMk/>
            <pc:sldMk cId="711752635" sldId="452"/>
            <ac:spMk id="4" creationId="{88AD95C6-BCA0-C11E-FFBC-ADDBE23D28ED}"/>
          </ac:spMkLst>
        </pc:spChg>
        <pc:spChg chg="add del">
          <ac:chgData name="Granö Anna" userId="a50b3b0e-1daf-4c22-886c-a5e083b43703" providerId="ADAL" clId="{103ECB3B-CF30-4AD3-8B03-A8E9E3D26020}" dt="2025-04-15T07:24:49.575" v="471" actId="478"/>
          <ac:spMkLst>
            <pc:docMk/>
            <pc:sldMk cId="711752635" sldId="452"/>
            <ac:spMk id="5" creationId="{6EB7A05C-2C4D-C2AF-9E93-7DC0CF2BE7B7}"/>
          </ac:spMkLst>
        </pc:spChg>
        <pc:spChg chg="mod">
          <ac:chgData name="Granö Anna" userId="a50b3b0e-1daf-4c22-886c-a5e083b43703" providerId="ADAL" clId="{103ECB3B-CF30-4AD3-8B03-A8E9E3D26020}" dt="2025-04-15T07:25:17.734" v="478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103ECB3B-CF30-4AD3-8B03-A8E9E3D26020}" dt="2025-04-15T07:25:22.098" v="480" actId="20577"/>
          <ac:spMkLst>
            <pc:docMk/>
            <pc:sldMk cId="711752635" sldId="452"/>
            <ac:spMk id="8" creationId="{E813F58C-C780-EB84-E9DC-197FFF85751B}"/>
          </ac:spMkLst>
        </pc:spChg>
        <pc:spChg chg="add del">
          <ac:chgData name="Granö Anna" userId="a50b3b0e-1daf-4c22-886c-a5e083b43703" providerId="ADAL" clId="{103ECB3B-CF30-4AD3-8B03-A8E9E3D26020}" dt="2025-04-15T07:24:49.575" v="471" actId="478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Granö Anna" userId="a50b3b0e-1daf-4c22-886c-a5e083b43703" providerId="ADAL" clId="{103ECB3B-CF30-4AD3-8B03-A8E9E3D26020}" dt="2025-04-15T07:25:26.442" v="482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103ECB3B-CF30-4AD3-8B03-A8E9E3D26020}" dt="2025-04-15T07:25:31.796" v="483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103ECB3B-CF30-4AD3-8B03-A8E9E3D26020}" dt="2025-04-15T07:24:56.539" v="473" actId="20577"/>
          <ac:spMkLst>
            <pc:docMk/>
            <pc:sldMk cId="711752635" sldId="452"/>
            <ac:spMk id="12" creationId="{00000000-0000-0000-0000-000000000000}"/>
          </ac:spMkLst>
        </pc:spChg>
        <pc:spChg chg="add del mod">
          <ac:chgData name="Granö Anna" userId="a50b3b0e-1daf-4c22-886c-a5e083b43703" providerId="ADAL" clId="{103ECB3B-CF30-4AD3-8B03-A8E9E3D26020}" dt="2025-04-15T07:24:46.903" v="470" actId="478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103ECB3B-CF30-4AD3-8B03-A8E9E3D26020}" dt="2025-04-15T07:25:50.697" v="494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103ECB3B-CF30-4AD3-8B03-A8E9E3D26020}" dt="2025-04-15T07:25:42.698" v="488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103ECB3B-CF30-4AD3-8B03-A8E9E3D26020}" dt="2025-04-15T07:25:39.893" v="487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103ECB3B-CF30-4AD3-8B03-A8E9E3D26020}" dt="2025-04-15T07:25:34.994" v="485" actId="20577"/>
          <ac:spMkLst>
            <pc:docMk/>
            <pc:sldMk cId="711752635" sldId="452"/>
            <ac:spMk id="17" creationId="{DF3BAA92-15CD-634E-EE8B-B88EC1158307}"/>
          </ac:spMkLst>
        </pc:spChg>
        <pc:spChg chg="add del">
          <ac:chgData name="Granö Anna" userId="a50b3b0e-1daf-4c22-886c-a5e083b43703" providerId="ADAL" clId="{103ECB3B-CF30-4AD3-8B03-A8E9E3D26020}" dt="2025-04-15T07:24:49.575" v="471" actId="478"/>
          <ac:spMkLst>
            <pc:docMk/>
            <pc:sldMk cId="711752635" sldId="452"/>
            <ac:spMk id="25" creationId="{937910F3-3A93-2051-C0E5-362022F08C5D}"/>
          </ac:spMkLst>
        </pc:spChg>
        <pc:spChg chg="add del">
          <ac:chgData name="Granö Anna" userId="a50b3b0e-1daf-4c22-886c-a5e083b43703" providerId="ADAL" clId="{103ECB3B-CF30-4AD3-8B03-A8E9E3D26020}" dt="2025-04-15T07:24:49.575" v="471" actId="478"/>
          <ac:spMkLst>
            <pc:docMk/>
            <pc:sldMk cId="711752635" sldId="452"/>
            <ac:spMk id="27" creationId="{969C7632-2037-DC81-7947-77FA212BAD99}"/>
          </ac:spMkLst>
        </pc:spChg>
      </pc:sldChg>
      <pc:sldChg chg="del">
        <pc:chgData name="Granö Anna" userId="a50b3b0e-1daf-4c22-886c-a5e083b43703" providerId="ADAL" clId="{103ECB3B-CF30-4AD3-8B03-A8E9E3D26020}" dt="2025-04-15T07:13:27.294" v="1" actId="47"/>
        <pc:sldMkLst>
          <pc:docMk/>
          <pc:sldMk cId="550267891" sldId="562"/>
        </pc:sldMkLst>
      </pc:sldChg>
      <pc:sldChg chg="modSp del mod">
        <pc:chgData name="Granö Anna" userId="a50b3b0e-1daf-4c22-886c-a5e083b43703" providerId="ADAL" clId="{103ECB3B-CF30-4AD3-8B03-A8E9E3D26020}" dt="2025-04-15T07:23:14.414" v="450" actId="47"/>
        <pc:sldMkLst>
          <pc:docMk/>
          <pc:sldMk cId="1658591148" sldId="563"/>
        </pc:sldMkLst>
        <pc:spChg chg="mod">
          <ac:chgData name="Granö Anna" userId="a50b3b0e-1daf-4c22-886c-a5e083b43703" providerId="ADAL" clId="{103ECB3B-CF30-4AD3-8B03-A8E9E3D26020}" dt="2025-04-15T07:16:18.898" v="215" actId="20577"/>
          <ac:spMkLst>
            <pc:docMk/>
            <pc:sldMk cId="1658591148" sldId="563"/>
            <ac:spMk id="19" creationId="{1CE3ECC4-2766-0EF7-1123-7E6207D264DE}"/>
          </ac:spMkLst>
        </pc:spChg>
      </pc:sldChg>
      <pc:sldChg chg="modSp mod">
        <pc:chgData name="Granö Anna" userId="a50b3b0e-1daf-4c22-886c-a5e083b43703" providerId="ADAL" clId="{103ECB3B-CF30-4AD3-8B03-A8E9E3D26020}" dt="2025-04-15T07:27:20.406" v="508" actId="113"/>
        <pc:sldMkLst>
          <pc:docMk/>
          <pc:sldMk cId="2238526492" sldId="579"/>
        </pc:sldMkLst>
        <pc:spChg chg="mod">
          <ac:chgData name="Granö Anna" userId="a50b3b0e-1daf-4c22-886c-a5e083b43703" providerId="ADAL" clId="{103ECB3B-CF30-4AD3-8B03-A8E9E3D26020}" dt="2025-04-15T07:26:48.978" v="503" actId="113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103ECB3B-CF30-4AD3-8B03-A8E9E3D26020}" dt="2025-04-15T07:27:20.406" v="508" actId="113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103ECB3B-CF30-4AD3-8B03-A8E9E3D26020}" dt="2025-04-15T07:26:11.739" v="498" actId="113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103ECB3B-CF30-4AD3-8B03-A8E9E3D26020}" dt="2025-04-15T07:26:52.784" v="504" actId="113"/>
          <ac:spMkLst>
            <pc:docMk/>
            <pc:sldMk cId="2238526492" sldId="579"/>
            <ac:spMk id="10" creationId="{DAC808CD-48EC-E844-D2DD-5C1903E242DF}"/>
          </ac:spMkLst>
        </pc:spChg>
      </pc:sldChg>
      <pc:sldChg chg="modSp mod">
        <pc:chgData name="Granö Anna" userId="a50b3b0e-1daf-4c22-886c-a5e083b43703" providerId="ADAL" clId="{103ECB3B-CF30-4AD3-8B03-A8E9E3D26020}" dt="2025-04-15T08:06:23.198" v="538" actId="27918"/>
        <pc:sldMkLst>
          <pc:docMk/>
          <pc:sldMk cId="1898354109" sldId="580"/>
        </pc:sldMkLst>
        <pc:spChg chg="mod">
          <ac:chgData name="Granö Anna" userId="a50b3b0e-1daf-4c22-886c-a5e083b43703" providerId="ADAL" clId="{103ECB3B-CF30-4AD3-8B03-A8E9E3D26020}" dt="2025-04-15T08:05:14.635" v="521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103ECB3B-CF30-4AD3-8B03-A8E9E3D26020}" dt="2025-04-15T08:05:57.166" v="532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103ECB3B-CF30-4AD3-8B03-A8E9E3D26020}" dt="2025-04-15T08:06:04.930" v="536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Granö Anna" userId="a50b3b0e-1daf-4c22-886c-a5e083b43703" providerId="ADAL" clId="{103ECB3B-CF30-4AD3-8B03-A8E9E3D26020}" dt="2025-04-15T08:04:57.918" v="511" actId="404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Granö Anna" userId="a50b3b0e-1daf-4c22-886c-a5e083b43703" providerId="ADAL" clId="{103ECB3B-CF30-4AD3-8B03-A8E9E3D26020}" dt="2025-04-15T08:05:26.248" v="525" actId="207"/>
          <ac:spMkLst>
            <pc:docMk/>
            <pc:sldMk cId="1898354109" sldId="580"/>
            <ac:spMk id="40" creationId="{233BE2CB-1BD5-02F1-2A4E-9C3523AF8EDA}"/>
          </ac:spMkLst>
        </pc:spChg>
      </pc:sldChg>
      <pc:sldChg chg="modSp mod">
        <pc:chgData name="Granö Anna" userId="a50b3b0e-1daf-4c22-886c-a5e083b43703" providerId="ADAL" clId="{103ECB3B-CF30-4AD3-8B03-A8E9E3D26020}" dt="2025-04-15T07:15:52.953" v="208" actId="404"/>
        <pc:sldMkLst>
          <pc:docMk/>
          <pc:sldMk cId="1329286498" sldId="581"/>
        </pc:sldMkLst>
        <pc:spChg chg="mod">
          <ac:chgData name="Granö Anna" userId="a50b3b0e-1daf-4c22-886c-a5e083b43703" providerId="ADAL" clId="{103ECB3B-CF30-4AD3-8B03-A8E9E3D26020}" dt="2025-04-15T07:14:00.885" v="19" actId="20577"/>
          <ac:spMkLst>
            <pc:docMk/>
            <pc:sldMk cId="1329286498" sldId="581"/>
            <ac:spMk id="2" creationId="{C902D604-4B15-77B4-DAFB-005465C73B81}"/>
          </ac:spMkLst>
        </pc:spChg>
        <pc:spChg chg="mod">
          <ac:chgData name="Granö Anna" userId="a50b3b0e-1daf-4c22-886c-a5e083b43703" providerId="ADAL" clId="{103ECB3B-CF30-4AD3-8B03-A8E9E3D26020}" dt="2025-04-15T07:15:31.806" v="183" actId="207"/>
          <ac:spMkLst>
            <pc:docMk/>
            <pc:sldMk cId="1329286498" sldId="581"/>
            <ac:spMk id="5" creationId="{2E2388DC-F395-3345-22DD-6334E7FB099F}"/>
          </ac:spMkLst>
        </pc:spChg>
        <pc:spChg chg="mod">
          <ac:chgData name="Granö Anna" userId="a50b3b0e-1daf-4c22-886c-a5e083b43703" providerId="ADAL" clId="{103ECB3B-CF30-4AD3-8B03-A8E9E3D26020}" dt="2025-04-15T07:14:55.832" v="147" actId="207"/>
          <ac:spMkLst>
            <pc:docMk/>
            <pc:sldMk cId="1329286498" sldId="581"/>
            <ac:spMk id="6" creationId="{A5BD0A43-461C-CEE9-EF08-E4B34E74ECEB}"/>
          </ac:spMkLst>
        </pc:spChg>
        <pc:spChg chg="mod">
          <ac:chgData name="Granö Anna" userId="a50b3b0e-1daf-4c22-886c-a5e083b43703" providerId="ADAL" clId="{103ECB3B-CF30-4AD3-8B03-A8E9E3D26020}" dt="2025-04-15T07:15:52.953" v="208" actId="404"/>
          <ac:spMkLst>
            <pc:docMk/>
            <pc:sldMk cId="1329286498" sldId="581"/>
            <ac:spMk id="8" creationId="{F1B8EDDC-940B-BD35-84A1-1163B3466DE2}"/>
          </ac:spMkLst>
        </pc:spChg>
        <pc:spChg chg="mod">
          <ac:chgData name="Granö Anna" userId="a50b3b0e-1daf-4c22-886c-a5e083b43703" providerId="ADAL" clId="{103ECB3B-CF30-4AD3-8B03-A8E9E3D26020}" dt="2025-04-15T07:15:13.251" v="162" actId="207"/>
          <ac:spMkLst>
            <pc:docMk/>
            <pc:sldMk cId="1329286498" sldId="581"/>
            <ac:spMk id="9" creationId="{6293015D-D1AE-6165-00F6-D490CA772E38}"/>
          </ac:spMkLst>
        </pc:spChg>
        <pc:spChg chg="mod">
          <ac:chgData name="Granö Anna" userId="a50b3b0e-1daf-4c22-886c-a5e083b43703" providerId="ADAL" clId="{103ECB3B-CF30-4AD3-8B03-A8E9E3D26020}" dt="2025-04-15T07:14:16.320" v="69" actId="20577"/>
          <ac:spMkLst>
            <pc:docMk/>
            <pc:sldMk cId="1329286498" sldId="581"/>
            <ac:spMk id="10" creationId="{DAC808CD-48EC-E844-D2DD-5C1903E242DF}"/>
          </ac:spMkLst>
        </pc:spChg>
      </pc:sldChg>
      <pc:sldChg chg="modSp mod">
        <pc:chgData name="Granö Anna" userId="a50b3b0e-1daf-4c22-886c-a5e083b43703" providerId="ADAL" clId="{103ECB3B-CF30-4AD3-8B03-A8E9E3D26020}" dt="2025-04-15T07:23:10.161" v="449" actId="34135"/>
        <pc:sldMkLst>
          <pc:docMk/>
          <pc:sldMk cId="3008234102" sldId="582"/>
        </pc:sldMkLst>
        <pc:spChg chg="mod">
          <ac:chgData name="Granö Anna" userId="a50b3b0e-1daf-4c22-886c-a5e083b43703" providerId="ADAL" clId="{103ECB3B-CF30-4AD3-8B03-A8E9E3D26020}" dt="2025-04-15T07:17:41.539" v="225"/>
          <ac:spMkLst>
            <pc:docMk/>
            <pc:sldMk cId="3008234102" sldId="582"/>
            <ac:spMk id="2" creationId="{00000000-0000-0000-0000-000000000000}"/>
          </ac:spMkLst>
        </pc:spChg>
        <pc:spChg chg="mod">
          <ac:chgData name="Granö Anna" userId="a50b3b0e-1daf-4c22-886c-a5e083b43703" providerId="ADAL" clId="{103ECB3B-CF30-4AD3-8B03-A8E9E3D26020}" dt="2025-04-15T07:23:10.161" v="449" actId="34135"/>
          <ac:spMkLst>
            <pc:docMk/>
            <pc:sldMk cId="3008234102" sldId="582"/>
            <ac:spMk id="3" creationId="{79652E28-B745-3928-E8F9-571AF58C9657}"/>
          </ac:spMkLst>
        </pc:spChg>
        <pc:spChg chg="mod">
          <ac:chgData name="Granö Anna" userId="a50b3b0e-1daf-4c22-886c-a5e083b43703" providerId="ADAL" clId="{103ECB3B-CF30-4AD3-8B03-A8E9E3D26020}" dt="2025-04-15T07:23:10.161" v="449" actId="34135"/>
          <ac:spMkLst>
            <pc:docMk/>
            <pc:sldMk cId="3008234102" sldId="582"/>
            <ac:spMk id="9" creationId="{652443FC-DDA6-18FA-E840-3D9B20FDFE4F}"/>
          </ac:spMkLst>
        </pc:spChg>
        <pc:spChg chg="mod">
          <ac:chgData name="Granö Anna" userId="a50b3b0e-1daf-4c22-886c-a5e083b43703" providerId="ADAL" clId="{103ECB3B-CF30-4AD3-8B03-A8E9E3D26020}" dt="2025-04-15T07:20:19.782" v="304" actId="207"/>
          <ac:spMkLst>
            <pc:docMk/>
            <pc:sldMk cId="3008234102" sldId="582"/>
            <ac:spMk id="15" creationId="{15956D0F-8A7D-B8D5-5ACE-D0EBD28EE0A9}"/>
          </ac:spMkLst>
        </pc:spChg>
        <pc:spChg chg="mod">
          <ac:chgData name="Granö Anna" userId="a50b3b0e-1daf-4c22-886c-a5e083b43703" providerId="ADAL" clId="{103ECB3B-CF30-4AD3-8B03-A8E9E3D26020}" dt="2025-04-15T07:17:51.892" v="226"/>
          <ac:spMkLst>
            <pc:docMk/>
            <pc:sldMk cId="3008234102" sldId="582"/>
            <ac:spMk id="19" creationId="{1CE3ECC4-2766-0EF7-1123-7E6207D264DE}"/>
          </ac:spMkLst>
        </pc:spChg>
        <pc:spChg chg="mod">
          <ac:chgData name="Granö Anna" userId="a50b3b0e-1daf-4c22-886c-a5e083b43703" providerId="ADAL" clId="{103ECB3B-CF30-4AD3-8B03-A8E9E3D26020}" dt="2025-04-15T07:23:10.161" v="449" actId="34135"/>
          <ac:spMkLst>
            <pc:docMk/>
            <pc:sldMk cId="3008234102" sldId="582"/>
            <ac:spMk id="34" creationId="{9C73870F-CF5C-763D-46FF-436B85E5F74E}"/>
          </ac:spMkLst>
        </pc:spChg>
        <pc:spChg chg="mod">
          <ac:chgData name="Granö Anna" userId="a50b3b0e-1daf-4c22-886c-a5e083b43703" providerId="ADAL" clId="{103ECB3B-CF30-4AD3-8B03-A8E9E3D26020}" dt="2025-04-15T07:23:10.161" v="449" actId="34135"/>
          <ac:spMkLst>
            <pc:docMk/>
            <pc:sldMk cId="3008234102" sldId="582"/>
            <ac:spMk id="36" creationId="{69798DB4-4E15-99ED-6E26-2B64BC2BE357}"/>
          </ac:spMkLst>
        </pc:spChg>
        <pc:spChg chg="mod">
          <ac:chgData name="Granö Anna" userId="a50b3b0e-1daf-4c22-886c-a5e083b43703" providerId="ADAL" clId="{103ECB3B-CF30-4AD3-8B03-A8E9E3D26020}" dt="2025-04-15T07:18:01.378" v="227"/>
          <ac:spMkLst>
            <pc:docMk/>
            <pc:sldMk cId="3008234102" sldId="582"/>
            <ac:spMk id="37" creationId="{62FE2FFB-F344-4344-940D-26D2C6046DF3}"/>
          </ac:spMkLst>
        </pc:spChg>
        <pc:spChg chg="mod">
          <ac:chgData name="Granö Anna" userId="a50b3b0e-1daf-4c22-886c-a5e083b43703" providerId="ADAL" clId="{103ECB3B-CF30-4AD3-8B03-A8E9E3D26020}" dt="2025-04-15T07:23:10.161" v="449" actId="34135"/>
          <ac:spMkLst>
            <pc:docMk/>
            <pc:sldMk cId="3008234102" sldId="582"/>
            <ac:spMk id="40" creationId="{233BE2CB-1BD5-02F1-2A4E-9C3523AF8EDA}"/>
          </ac:spMkLst>
        </pc:spChg>
        <pc:graphicFrameChg chg="mod">
          <ac:chgData name="Granö Anna" userId="a50b3b0e-1daf-4c22-886c-a5e083b43703" providerId="ADAL" clId="{103ECB3B-CF30-4AD3-8B03-A8E9E3D26020}" dt="2025-04-15T07:19:28.129" v="280" actId="962"/>
          <ac:graphicFrameMkLst>
            <pc:docMk/>
            <pc:sldMk cId="3008234102" sldId="582"/>
            <ac:graphicFrameMk id="5" creationId="{00000000-0000-0000-0000-000000000000}"/>
          </ac:graphicFrameMkLst>
        </pc:graphicFrameChg>
      </pc:sldChg>
      <pc:sldMasterChg chg="delSldLayout">
        <pc:chgData name="Granö Anna" userId="a50b3b0e-1daf-4c22-886c-a5e083b43703" providerId="ADAL" clId="{103ECB3B-CF30-4AD3-8B03-A8E9E3D26020}" dt="2025-04-15T07:23:14.414" v="450" actId="47"/>
        <pc:sldMasterMkLst>
          <pc:docMk/>
          <pc:sldMasterMk cId="1956249074" sldId="2147483710"/>
        </pc:sldMasterMkLst>
        <pc:sldLayoutChg chg="del">
          <pc:chgData name="Granö Anna" userId="a50b3b0e-1daf-4c22-886c-a5e083b43703" providerId="ADAL" clId="{103ECB3B-CF30-4AD3-8B03-A8E9E3D26020}" dt="2025-04-15T07:23:14.414" v="450" actId="47"/>
          <pc:sldLayoutMkLst>
            <pc:docMk/>
            <pc:sldMasterMk cId="1956249074" sldId="2147483710"/>
            <pc:sldLayoutMk cId="3221191961" sldId="2147483729"/>
          </pc:sldLayoutMkLst>
        </pc:sldLayoutChg>
      </pc:sldMasterChg>
    </pc:docChg>
  </pc:docChgLst>
  <pc:docChgLst>
    <pc:chgData name="Björkqvist Monika" userId="S::monika.bjorkqvist@ovph.fi::da69fbf6-8a85-40d0-9d6d-40434f58fa14" providerId="AD" clId="Web-{EFBED378-AE0D-8796-87BC-94858FE9C3FF}"/>
    <pc:docChg chg="modSld">
      <pc:chgData name="Björkqvist Monika" userId="S::monika.bjorkqvist@ovph.fi::da69fbf6-8a85-40d0-9d6d-40434f58fa14" providerId="AD" clId="Web-{EFBED378-AE0D-8796-87BC-94858FE9C3FF}" dt="2025-05-21T12:14:17.900" v="184" actId="20577"/>
      <pc:docMkLst>
        <pc:docMk/>
      </pc:docMkLst>
      <pc:sldChg chg="modSp">
        <pc:chgData name="Björkqvist Monika" userId="S::monika.bjorkqvist@ovph.fi::da69fbf6-8a85-40d0-9d6d-40434f58fa14" providerId="AD" clId="Web-{EFBED378-AE0D-8796-87BC-94858FE9C3FF}" dt="2025-05-21T12:14:17.900" v="184" actId="20577"/>
        <pc:sldMkLst>
          <pc:docMk/>
          <pc:sldMk cId="550267891" sldId="562"/>
        </pc:sldMkLst>
        <pc:spChg chg="mod">
          <ac:chgData name="Björkqvist Monika" userId="S::monika.bjorkqvist@ovph.fi::da69fbf6-8a85-40d0-9d6d-40434f58fa14" providerId="AD" clId="Web-{EFBED378-AE0D-8796-87BC-94858FE9C3FF}" dt="2025-05-21T12:07:33.600" v="156" actId="20577"/>
          <ac:spMkLst>
            <pc:docMk/>
            <pc:sldMk cId="550267891" sldId="562"/>
            <ac:spMk id="5" creationId="{2E2388DC-F395-3345-22DD-6334E7FB099F}"/>
          </ac:spMkLst>
        </pc:spChg>
        <pc:spChg chg="mod">
          <ac:chgData name="Björkqvist Monika" userId="S::monika.bjorkqvist@ovph.fi::da69fbf6-8a85-40d0-9d6d-40434f58fa14" providerId="AD" clId="Web-{EFBED378-AE0D-8796-87BC-94858FE9C3FF}" dt="2025-05-21T12:14:17.900" v="184" actId="20577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Björkqvist Monika" userId="S::monika.bjorkqvist@ovph.fi::da69fbf6-8a85-40d0-9d6d-40434f58fa14" providerId="AD" clId="Web-{EFBED378-AE0D-8796-87BC-94858FE9C3FF}" dt="2025-05-21T11:58:52.595" v="145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Björkqvist Monika" userId="S::monika.bjorkqvist@ovph.fi::da69fbf6-8a85-40d0-9d6d-40434f58fa14" providerId="AD" clId="Web-{EFBED378-AE0D-8796-87BC-94858FE9C3FF}" dt="2025-05-21T11:56:20.891" v="131" actId="20577"/>
          <ac:spMkLst>
            <pc:docMk/>
            <pc:sldMk cId="550267891" sldId="562"/>
            <ac:spMk id="10" creationId="{DAC808CD-48EC-E844-D2DD-5C1903E242DF}"/>
          </ac:spMkLst>
        </pc:spChg>
      </pc:sldChg>
      <pc:sldChg chg="modSp">
        <pc:chgData name="Björkqvist Monika" userId="S::monika.bjorkqvist@ovph.fi::da69fbf6-8a85-40d0-9d6d-40434f58fa14" providerId="AD" clId="Web-{EFBED378-AE0D-8796-87BC-94858FE9C3FF}" dt="2025-05-21T11:57:03.751" v="134" actId="20577"/>
        <pc:sldMkLst>
          <pc:docMk/>
          <pc:sldMk cId="1898354109" sldId="580"/>
        </pc:sldMkLst>
        <pc:spChg chg="mod">
          <ac:chgData name="Björkqvist Monika" userId="S::monika.bjorkqvist@ovph.fi::da69fbf6-8a85-40d0-9d6d-40434f58fa14" providerId="AD" clId="Web-{EFBED378-AE0D-8796-87BC-94858FE9C3FF}" dt="2025-05-21T11:57:03.751" v="134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Granö Anna" userId="a50b3b0e-1daf-4c22-886c-a5e083b43703" providerId="ADAL" clId="{0089295F-EAB6-4A22-B44B-8DF445B8256E}"/>
    <pc:docChg chg="undo custSel delSld modSld">
      <pc:chgData name="Granö Anna" userId="a50b3b0e-1daf-4c22-886c-a5e083b43703" providerId="ADAL" clId="{0089295F-EAB6-4A22-B44B-8DF445B8256E}" dt="2025-04-15T08:39:27" v="281" actId="27918"/>
      <pc:docMkLst>
        <pc:docMk/>
      </pc:docMkLst>
      <pc:sldChg chg="modSp mod">
        <pc:chgData name="Granö Anna" userId="a50b3b0e-1daf-4c22-886c-a5e083b43703" providerId="ADAL" clId="{0089295F-EAB6-4A22-B44B-8DF445B8256E}" dt="2025-04-15T08:31:00.873" v="15" actId="20577"/>
        <pc:sldMkLst>
          <pc:docMk/>
          <pc:sldMk cId="1257341781" sldId="256"/>
        </pc:sldMkLst>
        <pc:spChg chg="mod">
          <ac:chgData name="Granö Anna" userId="a50b3b0e-1daf-4c22-886c-a5e083b43703" providerId="ADAL" clId="{0089295F-EAB6-4A22-B44B-8DF445B8256E}" dt="2025-04-15T08:31:00.873" v="15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 mod">
        <pc:chgData name="Granö Anna" userId="a50b3b0e-1daf-4c22-886c-a5e083b43703" providerId="ADAL" clId="{0089295F-EAB6-4A22-B44B-8DF445B8256E}" dt="2025-04-15T08:36:53.462" v="236" actId="20577"/>
        <pc:sldMkLst>
          <pc:docMk/>
          <pc:sldMk cId="711752635" sldId="452"/>
        </pc:sldMkLst>
        <pc:spChg chg="mod">
          <ac:chgData name="Granö Anna" userId="a50b3b0e-1daf-4c22-886c-a5e083b43703" providerId="ADAL" clId="{0089295F-EAB6-4A22-B44B-8DF445B8256E}" dt="2025-04-15T08:36:00.269" v="213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Granö Anna" userId="a50b3b0e-1daf-4c22-886c-a5e083b43703" providerId="ADAL" clId="{0089295F-EAB6-4A22-B44B-8DF445B8256E}" dt="2025-04-15T08:36:04.861" v="215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0089295F-EAB6-4A22-B44B-8DF445B8256E}" dt="2025-04-15T08:36:06.956" v="217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Granö Anna" userId="a50b3b0e-1daf-4c22-886c-a5e083b43703" providerId="ADAL" clId="{0089295F-EAB6-4A22-B44B-8DF445B8256E}" dt="2025-04-15T08:36:08.852" v="219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0089295F-EAB6-4A22-B44B-8DF445B8256E}" dt="2025-04-15T08:36:11.076" v="221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0089295F-EAB6-4A22-B44B-8DF445B8256E}" dt="2025-04-15T08:36:28.647" v="231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0089295F-EAB6-4A22-B44B-8DF445B8256E}" dt="2025-04-15T08:36:53.462" v="236" actId="2057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0089295F-EAB6-4A22-B44B-8DF445B8256E}" dt="2025-04-15T08:36:21.580" v="229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0089295F-EAB6-4A22-B44B-8DF445B8256E}" dt="2025-04-15T08:36:18.564" v="227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0089295F-EAB6-4A22-B44B-8DF445B8256E}" dt="2025-04-15T08:36:15.190" v="225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0089295F-EAB6-4A22-B44B-8DF445B8256E}" dt="2025-04-15T08:36:12.834" v="223" actId="20577"/>
          <ac:spMkLst>
            <pc:docMk/>
            <pc:sldMk cId="711752635" sldId="452"/>
            <ac:spMk id="17" creationId="{DF3BAA92-15CD-634E-EE8B-B88EC1158307}"/>
          </ac:spMkLst>
        </pc:spChg>
      </pc:sldChg>
      <pc:sldChg chg="modSp mod">
        <pc:chgData name="Granö Anna" userId="a50b3b0e-1daf-4c22-886c-a5e083b43703" providerId="ADAL" clId="{0089295F-EAB6-4A22-B44B-8DF445B8256E}" dt="2025-04-15T08:33:48.245" v="148" actId="207"/>
        <pc:sldMkLst>
          <pc:docMk/>
          <pc:sldMk cId="550267891" sldId="562"/>
        </pc:sldMkLst>
        <pc:spChg chg="mod">
          <ac:chgData name="Granö Anna" userId="a50b3b0e-1daf-4c22-886c-a5e083b43703" providerId="ADAL" clId="{0089295F-EAB6-4A22-B44B-8DF445B8256E}" dt="2025-04-15T08:33:08.080" v="106" actId="255"/>
          <ac:spMkLst>
            <pc:docMk/>
            <pc:sldMk cId="550267891" sldId="562"/>
            <ac:spMk id="5" creationId="{2E2388DC-F395-3345-22DD-6334E7FB099F}"/>
          </ac:spMkLst>
        </pc:spChg>
        <pc:spChg chg="mod">
          <ac:chgData name="Granö Anna" userId="a50b3b0e-1daf-4c22-886c-a5e083b43703" providerId="ADAL" clId="{0089295F-EAB6-4A22-B44B-8DF445B8256E}" dt="2025-04-15T08:32:40.956" v="85" actId="20577"/>
          <ac:spMkLst>
            <pc:docMk/>
            <pc:sldMk cId="550267891" sldId="562"/>
            <ac:spMk id="6" creationId="{A5BD0A43-461C-CEE9-EF08-E4B34E74ECEB}"/>
          </ac:spMkLst>
        </pc:spChg>
        <pc:spChg chg="mod">
          <ac:chgData name="Granö Anna" userId="a50b3b0e-1daf-4c22-886c-a5e083b43703" providerId="ADAL" clId="{0089295F-EAB6-4A22-B44B-8DF445B8256E}" dt="2025-04-15T08:33:48.245" v="148" actId="207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Granö Anna" userId="a50b3b0e-1daf-4c22-886c-a5e083b43703" providerId="ADAL" clId="{0089295F-EAB6-4A22-B44B-8DF445B8256E}" dt="2025-04-15T08:33:27.539" v="118" actId="20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Granö Anna" userId="a50b3b0e-1daf-4c22-886c-a5e083b43703" providerId="ADAL" clId="{0089295F-EAB6-4A22-B44B-8DF445B8256E}" dt="2025-04-15T08:32:14.335" v="38" actId="6549"/>
          <ac:spMkLst>
            <pc:docMk/>
            <pc:sldMk cId="550267891" sldId="562"/>
            <ac:spMk id="10" creationId="{DAC808CD-48EC-E844-D2DD-5C1903E242DF}"/>
          </ac:spMkLst>
        </pc:spChg>
      </pc:sldChg>
      <pc:sldChg chg="modSp mod">
        <pc:chgData name="Granö Anna" userId="a50b3b0e-1daf-4c22-886c-a5e083b43703" providerId="ADAL" clId="{0089295F-EAB6-4A22-B44B-8DF445B8256E}" dt="2025-04-15T08:38:15.125" v="256" actId="6549"/>
        <pc:sldMkLst>
          <pc:docMk/>
          <pc:sldMk cId="2238526492" sldId="579"/>
        </pc:sldMkLst>
        <pc:spChg chg="mod">
          <ac:chgData name="Granö Anna" userId="a50b3b0e-1daf-4c22-886c-a5e083b43703" providerId="ADAL" clId="{0089295F-EAB6-4A22-B44B-8DF445B8256E}" dt="2025-04-15T08:37:49.039" v="251" actId="20577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0089295F-EAB6-4A22-B44B-8DF445B8256E}" dt="2025-04-15T08:38:10.048" v="254" actId="20577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0089295F-EAB6-4A22-B44B-8DF445B8256E}" dt="2025-04-15T08:37:14.234" v="241" actId="20577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0089295F-EAB6-4A22-B44B-8DF445B8256E}" dt="2025-04-15T08:38:15.125" v="256" actId="6549"/>
          <ac:spMkLst>
            <pc:docMk/>
            <pc:sldMk cId="2238526492" sldId="579"/>
            <ac:spMk id="10" creationId="{DAC808CD-48EC-E844-D2DD-5C1903E242DF}"/>
          </ac:spMkLst>
        </pc:spChg>
      </pc:sldChg>
      <pc:sldChg chg="modSp mod">
        <pc:chgData name="Granö Anna" userId="a50b3b0e-1daf-4c22-886c-a5e083b43703" providerId="ADAL" clId="{0089295F-EAB6-4A22-B44B-8DF445B8256E}" dt="2025-04-15T08:39:27" v="281" actId="27918"/>
        <pc:sldMkLst>
          <pc:docMk/>
          <pc:sldMk cId="1898354109" sldId="580"/>
        </pc:sldMkLst>
        <pc:spChg chg="mod">
          <ac:chgData name="Granö Anna" userId="a50b3b0e-1daf-4c22-886c-a5e083b43703" providerId="ADAL" clId="{0089295F-EAB6-4A22-B44B-8DF445B8256E}" dt="2025-04-15T08:38:51.614" v="267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0089295F-EAB6-4A22-B44B-8DF445B8256E}" dt="2025-04-15T08:39:13.276" v="278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0089295F-EAB6-4A22-B44B-8DF445B8256E}" dt="2025-04-15T08:39:16.099" v="279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Granö Anna" userId="a50b3b0e-1daf-4c22-886c-a5e083b43703" providerId="ADAL" clId="{0089295F-EAB6-4A22-B44B-8DF445B8256E}" dt="2025-04-15T08:38:34.181" v="258" actId="207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Granö Anna" userId="a50b3b0e-1daf-4c22-886c-a5e083b43703" providerId="ADAL" clId="{0089295F-EAB6-4A22-B44B-8DF445B8256E}" dt="2025-04-15T08:39:01.908" v="269" actId="207"/>
          <ac:spMkLst>
            <pc:docMk/>
            <pc:sldMk cId="1898354109" sldId="580"/>
            <ac:spMk id="40" creationId="{233BE2CB-1BD5-02F1-2A4E-9C3523AF8EDA}"/>
          </ac:spMkLst>
        </pc:spChg>
      </pc:sldChg>
      <pc:sldChg chg="del">
        <pc:chgData name="Granö Anna" userId="a50b3b0e-1daf-4c22-886c-a5e083b43703" providerId="ADAL" clId="{0089295F-EAB6-4A22-B44B-8DF445B8256E}" dt="2025-04-15T08:33:51.923" v="149" actId="47"/>
        <pc:sldMkLst>
          <pc:docMk/>
          <pc:sldMk cId="1329286498" sldId="581"/>
        </pc:sldMkLst>
      </pc:sldChg>
      <pc:sldChg chg="modSp mod">
        <pc:chgData name="Granö Anna" userId="a50b3b0e-1daf-4c22-886c-a5e083b43703" providerId="ADAL" clId="{0089295F-EAB6-4A22-B44B-8DF445B8256E}" dt="2025-04-15T08:35:40.852" v="209" actId="207"/>
        <pc:sldMkLst>
          <pc:docMk/>
          <pc:sldMk cId="3008234102" sldId="582"/>
        </pc:sldMkLst>
        <pc:spChg chg="mod">
          <ac:chgData name="Granö Anna" userId="a50b3b0e-1daf-4c22-886c-a5e083b43703" providerId="ADAL" clId="{0089295F-EAB6-4A22-B44B-8DF445B8256E}" dt="2025-04-15T08:35:10.221" v="203" actId="20577"/>
          <ac:spMkLst>
            <pc:docMk/>
            <pc:sldMk cId="3008234102" sldId="582"/>
            <ac:spMk id="6" creationId="{CBB4EE3C-D6C8-35F7-B859-A76FC4BC436E}"/>
          </ac:spMkLst>
        </pc:spChg>
        <pc:spChg chg="mod">
          <ac:chgData name="Granö Anna" userId="a50b3b0e-1daf-4c22-886c-a5e083b43703" providerId="ADAL" clId="{0089295F-EAB6-4A22-B44B-8DF445B8256E}" dt="2025-04-15T08:35:29.305" v="207" actId="20577"/>
          <ac:spMkLst>
            <pc:docMk/>
            <pc:sldMk cId="3008234102" sldId="582"/>
            <ac:spMk id="7" creationId="{9AC55BA9-B16F-4E98-4E91-02B5932E6BEF}"/>
          </ac:spMkLst>
        </pc:spChg>
        <pc:spChg chg="mod">
          <ac:chgData name="Granö Anna" userId="a50b3b0e-1daf-4c22-886c-a5e083b43703" providerId="ADAL" clId="{0089295F-EAB6-4A22-B44B-8DF445B8256E}" dt="2025-04-15T08:35:13.932" v="204" actId="20577"/>
          <ac:spMkLst>
            <pc:docMk/>
            <pc:sldMk cId="3008234102" sldId="582"/>
            <ac:spMk id="10" creationId="{15B7C989-185B-85F5-B8E3-0040D19F2F62}"/>
          </ac:spMkLst>
        </pc:spChg>
        <pc:spChg chg="mod">
          <ac:chgData name="Granö Anna" userId="a50b3b0e-1daf-4c22-886c-a5e083b43703" providerId="ADAL" clId="{0089295F-EAB6-4A22-B44B-8DF445B8256E}" dt="2025-04-15T08:35:06.188" v="201" actId="207"/>
          <ac:spMkLst>
            <pc:docMk/>
            <pc:sldMk cId="3008234102" sldId="582"/>
            <ac:spMk id="15" creationId="{15956D0F-8A7D-B8D5-5ACE-D0EBD28EE0A9}"/>
          </ac:spMkLst>
        </pc:spChg>
        <pc:spChg chg="mod">
          <ac:chgData name="Granö Anna" userId="a50b3b0e-1daf-4c22-886c-a5e083b43703" providerId="ADAL" clId="{0089295F-EAB6-4A22-B44B-8DF445B8256E}" dt="2025-04-15T08:34:23.647" v="159" actId="20577"/>
          <ac:spMkLst>
            <pc:docMk/>
            <pc:sldMk cId="3008234102" sldId="582"/>
            <ac:spMk id="19" creationId="{1CE3ECC4-2766-0EF7-1123-7E6207D264DE}"/>
          </ac:spMkLst>
        </pc:spChg>
        <pc:spChg chg="mod">
          <ac:chgData name="Granö Anna" userId="a50b3b0e-1daf-4c22-886c-a5e083b43703" providerId="ADAL" clId="{0089295F-EAB6-4A22-B44B-8DF445B8256E}" dt="2025-04-15T08:35:18.076" v="205" actId="20577"/>
          <ac:spMkLst>
            <pc:docMk/>
            <pc:sldMk cId="3008234102" sldId="582"/>
            <ac:spMk id="35" creationId="{1452C5F8-1BEF-D999-6460-DAE3985EA160}"/>
          </ac:spMkLst>
        </pc:spChg>
        <pc:spChg chg="mod">
          <ac:chgData name="Granö Anna" userId="a50b3b0e-1daf-4c22-886c-a5e083b43703" providerId="ADAL" clId="{0089295F-EAB6-4A22-B44B-8DF445B8256E}" dt="2025-04-15T08:35:40.852" v="209" actId="207"/>
          <ac:spMkLst>
            <pc:docMk/>
            <pc:sldMk cId="3008234102" sldId="582"/>
            <ac:spMk id="40" creationId="{233BE2CB-1BD5-02F1-2A4E-9C3523AF8EDA}"/>
          </ac:spMkLst>
        </pc:spChg>
        <pc:graphicFrameChg chg="mod">
          <ac:chgData name="Granö Anna" userId="a50b3b0e-1daf-4c22-886c-a5e083b43703" providerId="ADAL" clId="{0089295F-EAB6-4A22-B44B-8DF445B8256E}" dt="2025-04-15T08:34:52.608" v="199" actId="962"/>
          <ac:graphicFrameMkLst>
            <pc:docMk/>
            <pc:sldMk cId="3008234102" sldId="582"/>
            <ac:graphicFrameMk id="5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  <c:pt idx="2">
                  <c:v>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894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1-4C48-A856-1CD2E0F7A763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1-4C48-A856-1CD2E0F7A763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1-4C48-A856-1CD2E0F7A763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1-4C48-A856-1CD2E0F7A763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91-4C48-A856-1CD2E0F7A763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91-4C48-A856-1CD2E0F7A763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91-4C48-A856-1CD2E0F7A763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7891-4C48-A856-1CD2E0F7A763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7891-4C48-A856-1CD2E0F7A763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7891-4C48-A856-1CD2E0F7A763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39.4</c:v>
                </c:pt>
                <c:pt idx="1">
                  <c:v>4</c:v>
                </c:pt>
                <c:pt idx="2">
                  <c:v>316.60000000000002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FF-4612-BB98-1A8C1B34F4F8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FF-4612-BB98-1A8C1B34F4F8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FF-4612-BB98-1A8C1B34F4F8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FF-4612-BB98-1A8C1B34F4F8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FF-4612-BB98-1A8C1B34F4F8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FF-4612-BB98-1A8C1B34F4F8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FF-4612-BB98-1A8C1B34F4F8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47FF-4612-BB98-1A8C1B34F4F8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47FF-4612-BB98-1A8C1B34F4F8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47FF-4612-BB98-1A8C1B34F4F8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349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18544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470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31917788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819188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703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1426890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5819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40115098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0729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369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9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882314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834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061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8686698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0474826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94337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2611577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295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8461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192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39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0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2.sv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1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41.xml"/><Relationship Id="rId21" Type="http://schemas.openxmlformats.org/officeDocument/2006/relationships/slideLayout" Target="../slideLayouts/slideLayout59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17" Type="http://schemas.openxmlformats.org/officeDocument/2006/relationships/slideLayout" Target="../slideLayouts/slideLayout55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40.xml"/><Relationship Id="rId16" Type="http://schemas.openxmlformats.org/officeDocument/2006/relationships/slideLayout" Target="../slideLayouts/slideLayout54.xml"/><Relationship Id="rId20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43.xml"/><Relationship Id="rId15" Type="http://schemas.openxmlformats.org/officeDocument/2006/relationships/slideLayout" Target="../slideLayouts/slideLayout53.xml"/><Relationship Id="rId23" Type="http://schemas.openxmlformats.org/officeDocument/2006/relationships/theme" Target="../theme/theme3.xml"/><Relationship Id="rId10" Type="http://schemas.openxmlformats.org/officeDocument/2006/relationships/slideLayout" Target="../slideLayouts/slideLayout48.xml"/><Relationship Id="rId19" Type="http://schemas.openxmlformats.org/officeDocument/2006/relationships/slideLayout" Target="../slideLayouts/slideLayout57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52.xml"/><Relationship Id="rId22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30" r:id="rId19"/>
    <p:sldLayoutId id="2147483731" r:id="rId20"/>
    <p:sldLayoutId id="2147483732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247840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  <p:sldLayoutId id="214748375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Kotiin annettavat palvelut (HEBO)</a:t>
            </a:r>
          </a:p>
          <a:p>
            <a:r>
              <a:rPr lang="fi-FI" dirty="0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(9-12.2024)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dirty="0"/>
              <a:t>Saatavuus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1260000" y="1224000"/>
            <a:ext cx="3630498" cy="262410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7999" y="1332000"/>
            <a:ext cx="3522499" cy="23360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Jonot kotiin</a:t>
            </a:r>
            <a:r>
              <a:rPr kumimoji="0" lang="fi-FI" sz="1600" b="1" i="0" u="none" strike="noStrike" kern="1200" cap="none" spc="0" normalizeH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annettaviin palveluihin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>
                <a:cs typeface="Arial"/>
              </a:rPr>
              <a:t>Kotihoitoon on jatkuva jono keskisellä alueella. Jonossa on ollut alle 10 henkilöä.</a:t>
            </a:r>
          </a:p>
          <a:p>
            <a:r>
              <a:rPr lang="fi-FI" sz="1400" dirty="0">
                <a:cs typeface="Arial"/>
              </a:rPr>
              <a:t>Palveluasuminen omaan kotiin kotihoitona, ei jonoja.</a:t>
            </a:r>
          </a:p>
          <a:p>
            <a:r>
              <a:rPr lang="fi-FI" sz="1400" dirty="0">
                <a:cs typeface="Arial"/>
              </a:rPr>
              <a:t>Päivätoiminta, jono keskimäärin 5 henkilöä.</a:t>
            </a:r>
          </a:p>
          <a:p>
            <a:r>
              <a:rPr lang="fi-FI" sz="1400" dirty="0">
                <a:cs typeface="Arial"/>
              </a:rPr>
              <a:t>Omaishoidon palveluohjaajat, lakisääteinen arvio toteutuu.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188720"/>
            <a:ext cx="3600000" cy="3000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Suoritteet:</a:t>
            </a:r>
          </a:p>
          <a:p>
            <a:r>
              <a:rPr lang="fi-FI" sz="1400" dirty="0"/>
              <a:t>Kotihoidon käynnit 240 769 kpl</a:t>
            </a:r>
          </a:p>
          <a:p>
            <a:endParaRPr lang="fi-FI" sz="1400" dirty="0"/>
          </a:p>
          <a:p>
            <a:r>
              <a:rPr lang="fi-FI" sz="1400" dirty="0"/>
              <a:t>Päivätoiminnan käynnit:</a:t>
            </a:r>
          </a:p>
          <a:p>
            <a:endParaRPr lang="fi-FI" sz="1400" dirty="0">
              <a:solidFill>
                <a:srgbClr val="FF0000"/>
              </a:solidFill>
            </a:endParaRPr>
          </a:p>
          <a:p>
            <a:r>
              <a:rPr lang="sv-FI" sz="1400" dirty="0" err="1"/>
              <a:t>Pohjoinen</a:t>
            </a:r>
            <a:r>
              <a:rPr lang="sv-FI" sz="1400" dirty="0"/>
              <a:t> 1637 </a:t>
            </a:r>
            <a:r>
              <a:rPr lang="sv-FI" sz="1400" dirty="0" err="1"/>
              <a:t>käyntiä</a:t>
            </a:r>
            <a:r>
              <a:rPr lang="sv-FI" sz="1400" dirty="0"/>
              <a:t> (24,8%)</a:t>
            </a:r>
          </a:p>
          <a:p>
            <a:r>
              <a:rPr lang="sv-FI" sz="1400" dirty="0"/>
              <a:t>Keskinen 1493 </a:t>
            </a:r>
            <a:r>
              <a:rPr lang="sv-FI" sz="1400" dirty="0" err="1"/>
              <a:t>käyntiä</a:t>
            </a:r>
            <a:r>
              <a:rPr lang="sv-FI" sz="1400" dirty="0"/>
              <a:t> (</a:t>
            </a:r>
            <a:r>
              <a:rPr lang="sv-FI" sz="1400" dirty="0" err="1"/>
              <a:t>yht</a:t>
            </a:r>
            <a:r>
              <a:rPr lang="sv-FI" sz="1400" dirty="0"/>
              <a:t> 26,9%)</a:t>
            </a:r>
          </a:p>
          <a:p>
            <a:r>
              <a:rPr lang="sv-FI" sz="1400" dirty="0" err="1"/>
              <a:t>Eteläinen</a:t>
            </a:r>
            <a:r>
              <a:rPr lang="sv-FI" sz="1400" dirty="0"/>
              <a:t> 587 </a:t>
            </a:r>
            <a:r>
              <a:rPr lang="sv-FI" sz="1400" dirty="0" err="1"/>
              <a:t>käyntiä</a:t>
            </a:r>
            <a:r>
              <a:rPr lang="sv-FI" sz="1400" dirty="0"/>
              <a:t> (20,0%)</a:t>
            </a:r>
            <a:endParaRPr lang="sv-FI" sz="1400"/>
          </a:p>
          <a:p>
            <a:endParaRPr lang="sv-FI" sz="1400" dirty="0"/>
          </a:p>
          <a:p>
            <a:r>
              <a:rPr lang="sv-FI" sz="1400" dirty="0" err="1"/>
              <a:t>Omaishoidon</a:t>
            </a:r>
            <a:r>
              <a:rPr lang="sv-FI" sz="1400" dirty="0"/>
              <a:t> </a:t>
            </a:r>
            <a:r>
              <a:rPr lang="sv-FI" sz="1400" dirty="0" err="1"/>
              <a:t>asiakkaat</a:t>
            </a:r>
            <a:r>
              <a:rPr lang="sv-FI" sz="1400" dirty="0"/>
              <a:t> &gt; 65v: </a:t>
            </a:r>
          </a:p>
          <a:p>
            <a:r>
              <a:rPr lang="sv-FI" sz="1400" dirty="0"/>
              <a:t>1/2025 898 </a:t>
            </a:r>
            <a:r>
              <a:rPr lang="sv-FI" sz="1400" dirty="0" err="1"/>
              <a:t>kpl</a:t>
            </a:r>
            <a:endParaRPr lang="sv-FI" sz="1400" dirty="0">
              <a:cs typeface="Arial"/>
            </a:endParaRPr>
          </a:p>
          <a:p>
            <a:r>
              <a:rPr lang="sv-FI" sz="1400" dirty="0"/>
              <a:t>2/2025 885 </a:t>
            </a:r>
            <a:r>
              <a:rPr lang="sv-FI" sz="1400" dirty="0" err="1"/>
              <a:t>kpl</a:t>
            </a:r>
            <a:endParaRPr lang="sv-FI" sz="1400" dirty="0">
              <a:cs typeface="Arial"/>
            </a:endParaRPr>
          </a:p>
          <a:p>
            <a:r>
              <a:rPr lang="sv-FI" sz="1400" dirty="0"/>
              <a:t>3/2025 898 </a:t>
            </a:r>
            <a:r>
              <a:rPr lang="sv-FI" sz="1400" dirty="0" err="1"/>
              <a:t>kpl</a:t>
            </a:r>
            <a:endParaRPr lang="fi-FI" sz="1400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188720"/>
            <a:ext cx="3600000" cy="42934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/>
              <a:t>Hyvinvointiteknologian merkittävä laajeneminen ja maksuttomuus.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/>
              <a:t>Kotihoidon yksiköiden välisen yhteistyön parantaminen ja toiminnan yhtenäistäminen kohti yhteisiä kriteerejä.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Ei hoidolliset työtehtävät siirretään pois hoitajilta.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Hoiva-avustajien palkkaaminen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Asiakasajan korottaminen /työvuoro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Yhteistyö yli toimialarajojen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Kehittämisryhmät mm. kotihoidon </a:t>
            </a:r>
            <a:r>
              <a:rPr lang="fi-FI" sz="1400" dirty="0" err="1">
                <a:cs typeface="Arial"/>
              </a:rPr>
              <a:t>scrum</a:t>
            </a:r>
            <a:r>
              <a:rPr lang="fi-FI" sz="1400" dirty="0">
                <a:cs typeface="Arial"/>
              </a:rPr>
              <a:t>.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Yöllä tapahtuvan kotihoidon kehittäminen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Toiminnanohjauksen kehittäminen</a:t>
            </a:r>
          </a:p>
          <a:p>
            <a:pPr marL="285750" indent="-285750">
              <a:buFont typeface="Calibri"/>
              <a:buChar char="-"/>
            </a:pPr>
            <a:r>
              <a:rPr lang="fi-FI" sz="1400">
                <a:cs typeface="Arial"/>
              </a:rPr>
              <a:t>Päivätoiminta laajennettu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Perhehoitajien koulutus on käynnissä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EE4A30-4B57-7112-9FB1-16FA454C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4968000" y="5086212"/>
            <a:ext cx="3600000" cy="1166135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2388DC-F395-3345-22DD-6334E7FB09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7999" y="3974098"/>
            <a:ext cx="3522499" cy="23298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rgbClr val="213A8F"/>
                </a:solidFill>
                <a:latin typeface="Arial" panose="020B0604020202020204"/>
              </a:rPr>
              <a:t>Yhdenvertaisuus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/>
              <a:t>Kriteerit ja maksut yhdenmukaistettu.</a:t>
            </a:r>
            <a:r>
              <a:rPr lang="fi-FI" sz="1400" dirty="0">
                <a:cs typeface="Arial"/>
              </a:rPr>
              <a:t> Kotihoidon alueiden toimintaa yhdenmukaistetaan, etäkäynnit laajennetaan koko alueella kuten myös mahdollisuus lääkeautomaatteihin</a:t>
            </a:r>
          </a:p>
          <a:p>
            <a:endParaRPr lang="fi-FI" sz="1400" dirty="0"/>
          </a:p>
          <a:p>
            <a:r>
              <a:rPr lang="fi-FI" sz="1400" dirty="0"/>
              <a:t>Ikäihmisten päivätoiminta ei vielä kata aluetta tyydyttävästi. Uusia ryhmiä päivätoimintaan suunnitellaan.</a:t>
            </a:r>
            <a:endParaRPr lang="fi-FI" sz="14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D0A43-461C-CEE9-EF08-E4B34E74ECEB}"/>
              </a:ext>
            </a:extLst>
          </p:cNvPr>
          <p:cNvSpPr txBox="1">
            <a:spLocks/>
          </p:cNvSpPr>
          <p:nvPr/>
        </p:nvSpPr>
        <p:spPr>
          <a:xfrm>
            <a:off x="4968000" y="5327333"/>
            <a:ext cx="3600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Pääsy kiireellisiin palveluihin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Toteutuu lakisääteisesti</a:t>
            </a: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1-4/2025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894 (813)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161 (18%)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14 (2%)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108 (12%)</a:t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 611 (68%)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aulukko Vaaratapahtumailmoitusten määrä &#10;Tammikuu-Huhtikuu 2024 567&#10;Tammikuu-Huhtikuu 2025&#10;Toukokuu-Elokuu 2024 591&#10;Toukokuu-Elokuu 2025&#10;Syyskuu- Joulukuu 2024 813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641124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sz="1600" b="1" dirty="0">
                <a:solidFill>
                  <a:schemeClr val="accent5"/>
                </a:solidFill>
              </a:rPr>
              <a:t>Yleisimmät ilmoitustyypit henkilökunta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Tapaturma ja onnettomuus</a:t>
            </a:r>
            <a:endParaRPr lang="fi-FI" sz="1400" dirty="0"/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Lääkehoitoon liittyvä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Muu</a:t>
            </a:r>
          </a:p>
          <a:p>
            <a:pPr marL="342900" indent="-342900">
              <a:buAutoNum type="arabicPeriod"/>
            </a:pPr>
            <a:r>
              <a:rPr lang="fi-FI" sz="1400" dirty="0">
                <a:cs typeface="Arial"/>
              </a:rPr>
              <a:t>Muuhun hoitoon ja seurantaan liittyvä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536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rgbClr val="213A8F"/>
                </a:solidFill>
                <a:latin typeface="Arial" panose="020B0604020202020204"/>
                <a:cs typeface="Arial"/>
              </a:rPr>
              <a:t>5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(4)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536000"/>
            <a:ext cx="16903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sosiaaliasia-vastaaville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37" y="5931439"/>
            <a:ext cx="164753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Xx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(23)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536000"/>
            <a:ext cx="3848168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/>
              <a:t>Annosjakelun ja lääkeautomaattien hankinta, koulutus.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/>
              <a:t>Kaatumisehkäisy työryhmä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Kotikuntoutuksen tehokas käyttö kotihoidon kentällä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Haiprojen</a:t>
            </a:r>
            <a:r>
              <a:rPr lang="fi-FI" sz="1400" dirty="0">
                <a:cs typeface="Arial"/>
              </a:rPr>
              <a:t> läpikäynti ja korjaavat toimenpiteet.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652E28-B745-3928-E8F9-571AF58C9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536000"/>
            <a:ext cx="1717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Sosiaalihuollon epäkohta-ilmoitusten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4EE3C-D6C8-35F7-B859-A76FC4BC43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688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xx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(2)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6490" y="4536000"/>
            <a:ext cx="1717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tekemät vaaratapahtuma-ilmoitukset, määrä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7C989-185B-85F5-B8E3-0040D19F2F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2328" y="5910594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x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(6)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823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6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7" name="Chart 6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0CC9218F-8660-477B-873D-EE79BEA81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070508"/>
              </p:ext>
            </p:extLst>
          </p:nvPr>
        </p:nvGraphicFramePr>
        <p:xfrm>
          <a:off x="2855956" y="3082922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noProof="0" dirty="0">
                <a:solidFill>
                  <a:srgbClr val="213A8F"/>
                </a:solidFill>
                <a:latin typeface="Arial" panose="020B0604020202020204"/>
                <a:cs typeface="Arial"/>
              </a:rPr>
              <a:t>40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(46)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400" b="1" dirty="0">
                <a:solidFill>
                  <a:srgbClr val="213A8F"/>
                </a:solidFill>
                <a:latin typeface="Calibri" panose="020F0502020204030204"/>
              </a:rPr>
              <a:t>4,2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</a:t>
            </a:r>
            <a:r>
              <a:rPr lang="fi-FI" sz="1400" b="1" noProof="0" dirty="0">
                <a:solidFill>
                  <a:srgbClr val="213A8F"/>
                </a:solidFill>
                <a:latin typeface="Calibri" panose="020F0502020204030204"/>
                <a:cs typeface="Calibri"/>
              </a:rPr>
              <a:t>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pPr>
              <a:defRPr/>
            </a:pPr>
            <a:r>
              <a:rPr lang="fi-FI" sz="1400" dirty="0">
                <a:latin typeface="Arial"/>
                <a:cs typeface="Arial"/>
              </a:rPr>
              <a:t>-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latin typeface="Arial"/>
                <a:cs typeface="Arial"/>
              </a:rPr>
              <a:t>-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arvioinnissa:</a:t>
            </a:r>
          </a:p>
          <a:p>
            <a:r>
              <a:rPr lang="fi-FI" sz="1400" dirty="0"/>
              <a:t>Keräämme palautetta ja </a:t>
            </a:r>
            <a:r>
              <a:rPr lang="fi-FI" sz="1400" dirty="0" err="1"/>
              <a:t>Haipro</a:t>
            </a:r>
            <a:r>
              <a:rPr lang="fi-FI" sz="1400" dirty="0"/>
              <a:t> ilmoitukset käytössä</a:t>
            </a:r>
          </a:p>
          <a:p>
            <a:r>
              <a:rPr lang="fi-FI" sz="1400" dirty="0"/>
              <a:t>THL kansallinen arviointi</a:t>
            </a:r>
            <a:endParaRPr lang="fi-FI" sz="1400" dirty="0">
              <a:cs typeface="Arial"/>
            </a:endParaRPr>
          </a:p>
          <a:p>
            <a:r>
              <a:rPr lang="fi-FI" sz="1400" dirty="0">
                <a:cs typeface="Arial"/>
              </a:rPr>
              <a:t>Omahoitajasysteemi</a:t>
            </a:r>
          </a:p>
          <a:p>
            <a:r>
              <a:rPr lang="fi-FI" sz="1400" dirty="0">
                <a:cs typeface="Arial"/>
              </a:rPr>
              <a:t>Palveluohjauksessa (kuuluu toiseen toimialaan) ja omaishoidossa arvioidaan ja päätetään palvelut huomioiden asiakkaan toiveet ja </a:t>
            </a:r>
            <a:r>
              <a:rPr lang="fi-FI" sz="1400" dirty="0" err="1">
                <a:cs typeface="Arial"/>
              </a:rPr>
              <a:t>osallistamalla</a:t>
            </a:r>
            <a:r>
              <a:rPr lang="fi-FI" sz="1400" dirty="0">
                <a:cs typeface="Arial"/>
              </a:rPr>
              <a:t> myös omaisia.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r>
              <a:rPr lang="fi-FI" sz="1400" dirty="0"/>
              <a:t>- Keskusteluita ulkoisten toimittajien kanssa käydään jatkuvasti - kumppanuuspöytä</a:t>
            </a:r>
          </a:p>
          <a:p>
            <a:endParaRPr lang="fi-FI" sz="1400" dirty="0"/>
          </a:p>
          <a:p>
            <a:r>
              <a:rPr lang="fi-FI" sz="1400" dirty="0"/>
              <a:t>-Prima Botnian hankkeen kautta kehitetään kolmannen sektorin yhteistyötä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endParaRPr lang="fi-FI" sz="1400" dirty="0"/>
          </a:p>
          <a:p>
            <a:r>
              <a:rPr lang="fi-FI" sz="1400" dirty="0"/>
              <a:t>Muutos ja kehittämistoimenpiteitä  vanhusneuvoston ja asiakasraadin kautta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​</a:t>
            </a:r>
            <a:endParaRPr kumimoji="0" lang="fi-FI" sz="1400" i="0" u="none" strike="sng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endParaRPr lang="fi-FI" sz="1400" b="1" dirty="0">
              <a:solidFill>
                <a:schemeClr val="accent5"/>
              </a:solidFill>
              <a:latin typeface="+mj-lt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Koulutusta väkivaltaisten/haasteellisesti käyttäytyvien asiakkaiden kohtaamisesta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>
                <a:cs typeface="Arial"/>
              </a:rPr>
              <a:t>Parempaa tiedotusta</a:t>
            </a: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8777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400" dirty="0"/>
              <a:t>Henkilöstö: 959</a:t>
            </a:r>
            <a:endParaRPr lang="fi-FI" sz="1400" dirty="0">
              <a:cs typeface="Arial"/>
            </a:endParaRPr>
          </a:p>
          <a:p>
            <a:r>
              <a:rPr lang="fi-FI" sz="1400" dirty="0"/>
              <a:t>Vakinaiset: 712</a:t>
            </a:r>
            <a:endParaRPr lang="fi-FI" sz="1400" dirty="0">
              <a:cs typeface="Arial"/>
            </a:endParaRPr>
          </a:p>
          <a:p>
            <a:endParaRPr lang="fi-FI" sz="1400" dirty="0">
              <a:cs typeface="Arial"/>
            </a:endParaRPr>
          </a:p>
          <a:p>
            <a:r>
              <a:rPr lang="fi-FI" sz="1400" u="sng" dirty="0"/>
              <a:t>Avoimet vakanssit: </a:t>
            </a:r>
            <a:endParaRPr lang="fi-FI" sz="1400" u="sng" dirty="0">
              <a:cs typeface="Arial"/>
            </a:endParaRPr>
          </a:p>
          <a:p>
            <a:r>
              <a:rPr lang="fi-FI" sz="1400" dirty="0">
                <a:cs typeface="Arial"/>
              </a:rPr>
              <a:t>Kotihoito: n. 80 kpl (kaikki ammattiryhmät)</a:t>
            </a:r>
          </a:p>
          <a:p>
            <a:r>
              <a:rPr lang="fi-FI" sz="1400" dirty="0">
                <a:cs typeface="Arial"/>
              </a:rPr>
              <a:t>Päivätoiminta: 1 kpl </a:t>
            </a:r>
          </a:p>
          <a:p>
            <a:r>
              <a:rPr lang="fi-FI" sz="1400" dirty="0">
                <a:cs typeface="Arial"/>
              </a:rPr>
              <a:t>Omaishoito: 1 kpl</a:t>
            </a:r>
          </a:p>
          <a:p>
            <a:pPr>
              <a:lnSpc>
                <a:spcPct val="150000"/>
              </a:lnSpc>
            </a:pPr>
            <a:endParaRPr lang="sv-SE" sz="16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sv-SE" sz="1600" dirty="0">
                <a:solidFill>
                  <a:schemeClr val="bg1"/>
                </a:solidFill>
                <a:cs typeface="Arial"/>
              </a:rPr>
              <a:t>-</a:t>
            </a:r>
            <a:r>
              <a:rPr lang="sv-SE" sz="1600" dirty="0" err="1">
                <a:cs typeface="Arial"/>
              </a:rPr>
              <a:t>Kehitys</a:t>
            </a:r>
            <a:r>
              <a:rPr lang="sv-SE" sz="1600" dirty="0">
                <a:cs typeface="Arial"/>
              </a:rPr>
              <a:t>- ja </a:t>
            </a:r>
            <a:r>
              <a:rPr lang="sv-SE" sz="1600" dirty="0" err="1">
                <a:cs typeface="Arial"/>
              </a:rPr>
              <a:t>varhaisen</a:t>
            </a:r>
            <a:r>
              <a:rPr lang="sv-SE" sz="1600" dirty="0">
                <a:cs typeface="Arial"/>
              </a:rPr>
              <a:t> </a:t>
            </a:r>
            <a:r>
              <a:rPr lang="sv-SE" sz="1600" dirty="0" err="1">
                <a:cs typeface="Arial"/>
              </a:rPr>
              <a:t>tukemisen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keskustelut</a:t>
            </a:r>
            <a:endParaRPr lang="sv-SE" sz="1600" dirty="0">
              <a:cs typeface="Arial"/>
            </a:endParaRPr>
          </a:p>
          <a:p>
            <a:r>
              <a:rPr lang="sv-SE" sz="1600" dirty="0">
                <a:cs typeface="Arial"/>
              </a:rPr>
              <a:t>-</a:t>
            </a:r>
            <a:r>
              <a:rPr lang="sv-SE" sz="1600" dirty="0" err="1">
                <a:cs typeface="Arial"/>
              </a:rPr>
              <a:t>Työnohjaus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tarvittaessa</a:t>
            </a:r>
            <a:endParaRPr lang="sv-SE" sz="1600" dirty="0">
              <a:cs typeface="Arial"/>
            </a:endParaRPr>
          </a:p>
          <a:p>
            <a:r>
              <a:rPr lang="sv-SE" sz="1600" dirty="0">
                <a:cs typeface="Arial"/>
              </a:rPr>
              <a:t>-</a:t>
            </a:r>
            <a:r>
              <a:rPr lang="sv-SE" sz="1600" dirty="0" err="1">
                <a:cs typeface="Arial"/>
              </a:rPr>
              <a:t>Lean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työkalun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käyttäminen</a:t>
            </a:r>
            <a:endParaRPr lang="sv-SE" sz="1600" dirty="0">
              <a:cs typeface="Arial"/>
            </a:endParaRPr>
          </a:p>
          <a:p>
            <a:r>
              <a:rPr lang="sv-SE" sz="1600" dirty="0">
                <a:cs typeface="Arial"/>
              </a:rPr>
              <a:t>-</a:t>
            </a:r>
            <a:r>
              <a:rPr lang="sv-SE" sz="1600" dirty="0" err="1">
                <a:cs typeface="Arial"/>
              </a:rPr>
              <a:t>Toimenpiteitä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organisaatiotasolla</a:t>
            </a:r>
            <a:endParaRPr lang="sv-SE" sz="16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sv-SE" sz="1600" dirty="0">
                <a:cs typeface="Arial"/>
              </a:rPr>
              <a:t>E-</a:t>
            </a:r>
            <a:r>
              <a:rPr lang="sv-SE" sz="1600" dirty="0" err="1">
                <a:cs typeface="Arial"/>
              </a:rPr>
              <a:t>passi</a:t>
            </a:r>
            <a:r>
              <a:rPr lang="sv-SE" sz="1600" dirty="0">
                <a:cs typeface="Arial"/>
              </a:rPr>
              <a:t> ja </a:t>
            </a:r>
            <a:r>
              <a:rPr lang="sv-SE" sz="1600" dirty="0" err="1">
                <a:cs typeface="Arial"/>
              </a:rPr>
              <a:t>tyky</a:t>
            </a:r>
            <a:endParaRPr lang="sv-SE" sz="1600" dirty="0"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sv-SE" sz="1600" dirty="0" err="1">
                <a:cs typeface="Arial"/>
              </a:rPr>
              <a:t>Ilmainen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kahvi</a:t>
            </a:r>
            <a:r>
              <a:rPr lang="sv-SE" sz="1600" dirty="0">
                <a:cs typeface="Arial"/>
              </a:rPr>
              <a:t> </a:t>
            </a:r>
            <a:r>
              <a:rPr lang="sv-SE" sz="1600" dirty="0" err="1">
                <a:cs typeface="Arial"/>
              </a:rPr>
              <a:t>työpaikalla</a:t>
            </a:r>
            <a:endParaRPr lang="sv-SE" sz="16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 dirty="0">
                <a:cs typeface="Arial"/>
              </a:rPr>
              <a:t>95 (122)</a:t>
            </a:r>
            <a:endParaRPr lang="fi-FI" sz="1600" baseline="0" dirty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cs typeface="Arial"/>
              </a:rPr>
              <a:t>Muu vaaratyyppi</a:t>
            </a:r>
          </a:p>
          <a:p>
            <a:pPr marL="342900" indent="-342900">
              <a:buAutoNum type="arabicPeriod"/>
            </a:pPr>
            <a:r>
              <a:rPr lang="fi-FI" sz="1600" dirty="0"/>
              <a:t>Uhka tai väkivalta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cs typeface="Arial"/>
              </a:rPr>
              <a:t>Sisäilmaan liittyvä oire</a:t>
            </a:r>
            <a:endParaRPr lang="fi-FI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b="1" dirty="0">
                <a:cs typeface="Arial"/>
              </a:rPr>
              <a:t>8,2 % (8%) /palveluksessa olopäivistä</a:t>
            </a:r>
            <a:endParaRPr lang="fi-FI" b="1" dirty="0"/>
          </a:p>
        </p:txBody>
      </p:sp>
      <p:graphicFrame>
        <p:nvGraphicFramePr>
          <p:cNvPr id="10" name="Chart 9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292B54FF-E35A-600C-6300-EF72DE5CE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757638"/>
              </p:ext>
            </p:extLst>
          </p:nvPr>
        </p:nvGraphicFramePr>
        <p:xfrm>
          <a:off x="4309852" y="4596690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>
                <a:solidFill>
                  <a:srgbClr val="213A8F"/>
                </a:solidFill>
                <a:latin typeface="Arial" panose="020B0604020202020204"/>
                <a:cs typeface="Arial"/>
              </a:rPr>
              <a:t>12 Syksy 2024</a:t>
            </a:r>
            <a:endParaRPr kumimoji="0" lang="fi-FI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2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4" ma:contentTypeDescription="Luo uusi asiakirja." ma:contentTypeScope="" ma:versionID="f95735ac4276d397088ccbf942061a4d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2d55670c83f72b3a2229c518b3e129ac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a3a2a4a-b955-42ec-9c7b-fe6988a8fcc6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D8FB71DF-96F1-4A20-94D9-FD694F0717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595</TotalTime>
  <Words>634</Words>
  <Application>Microsoft Office PowerPoint</Application>
  <PresentationFormat>Widescreen</PresentationFormat>
  <Paragraphs>155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OVHP_teema</vt:lpstr>
      <vt:lpstr>1_OVHP_teema</vt:lpstr>
      <vt:lpstr>2_OVHP_teema</vt:lpstr>
      <vt:lpstr>Omavalvonnan seuratatietojen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Olin Paula</cp:lastModifiedBy>
  <cp:revision>112</cp:revision>
  <dcterms:created xsi:type="dcterms:W3CDTF">2023-11-14T05:41:58Z</dcterms:created>
  <dcterms:modified xsi:type="dcterms:W3CDTF">2025-05-21T12:14:25Z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