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256" r:id="rId6"/>
    <p:sldId id="581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A08B4-4F25-4B2E-B94B-E624B5254727}" v="303" dt="2025-05-12T09:33:12.293"/>
    <p1510:client id="{E7BA1A9E-46C1-4E8A-8480-59F596A7E288}" v="226" dt="2025-05-12T07:15:23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E7BA1A9E-46C1-4E8A-8480-59F596A7E288}"/>
    <pc:docChg chg="undo redo custSel addSld delSld modSld">
      <pc:chgData name="Granö Anna" userId="a50b3b0e-1daf-4c22-886c-a5e083b43703" providerId="ADAL" clId="{E7BA1A9E-46C1-4E8A-8480-59F596A7E288}" dt="2025-05-12T07:38:25.570" v="2757" actId="47"/>
      <pc:docMkLst>
        <pc:docMk/>
      </pc:docMkLst>
      <pc:sldChg chg="modSp mod">
        <pc:chgData name="Granö Anna" userId="a50b3b0e-1daf-4c22-886c-a5e083b43703" providerId="ADAL" clId="{E7BA1A9E-46C1-4E8A-8480-59F596A7E288}" dt="2025-05-12T06:57:21.151" v="1605" actId="20577"/>
        <pc:sldMkLst>
          <pc:docMk/>
          <pc:sldMk cId="1257341781" sldId="256"/>
        </pc:sldMkLst>
        <pc:spChg chg="mod">
          <ac:chgData name="Granö Anna" userId="a50b3b0e-1daf-4c22-886c-a5e083b43703" providerId="ADAL" clId="{E7BA1A9E-46C1-4E8A-8480-59F596A7E288}" dt="2025-05-12T06:57:21.151" v="1605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addSp delSp modSp mod">
        <pc:chgData name="Granö Anna" userId="a50b3b0e-1daf-4c22-886c-a5e083b43703" providerId="ADAL" clId="{E7BA1A9E-46C1-4E8A-8480-59F596A7E288}" dt="2025-05-12T07:04:34.301" v="1873" actId="20577"/>
        <pc:sldMkLst>
          <pc:docMk/>
          <pc:sldMk cId="711752635" sldId="452"/>
        </pc:sldMkLst>
        <pc:spChg chg="mod">
          <ac:chgData name="Granö Anna" userId="a50b3b0e-1daf-4c22-886c-a5e083b43703" providerId="ADAL" clId="{E7BA1A9E-46C1-4E8A-8480-59F596A7E288}" dt="2025-05-12T07:02:46.686" v="1747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Granö Anna" userId="a50b3b0e-1daf-4c22-886c-a5e083b43703" providerId="ADAL" clId="{E7BA1A9E-46C1-4E8A-8480-59F596A7E288}" dt="2025-04-24T09:47:18.406" v="1393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E7BA1A9E-46C1-4E8A-8480-59F596A7E288}" dt="2025-04-24T09:47:23.463" v="1397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Granö Anna" userId="a50b3b0e-1daf-4c22-886c-a5e083b43703" providerId="ADAL" clId="{E7BA1A9E-46C1-4E8A-8480-59F596A7E288}" dt="2025-05-12T07:03:57.308" v="1834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Granö Anna" userId="a50b3b0e-1daf-4c22-886c-a5e083b43703" providerId="ADAL" clId="{E7BA1A9E-46C1-4E8A-8480-59F596A7E288}" dt="2025-04-24T09:47:27.262" v="1399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E7BA1A9E-46C1-4E8A-8480-59F596A7E288}" dt="2025-04-24T09:47:37.416" v="1406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E7BA1A9E-46C1-4E8A-8480-59F596A7E288}" dt="2025-05-12T07:02:39.643" v="1744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Granö Anna" userId="a50b3b0e-1daf-4c22-886c-a5e083b43703" providerId="ADAL" clId="{E7BA1A9E-46C1-4E8A-8480-59F596A7E288}" dt="2025-05-12T07:03:17.761" v="1749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E7BA1A9E-46C1-4E8A-8480-59F596A7E288}" dt="2025-04-24T09:47:45.672" v="1410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E7BA1A9E-46C1-4E8A-8480-59F596A7E288}" dt="2025-04-24T09:47:49.997" v="1412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E7BA1A9E-46C1-4E8A-8480-59F596A7E288}" dt="2025-04-24T09:47:54.821" v="1414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E7BA1A9E-46C1-4E8A-8480-59F596A7E288}" dt="2025-04-24T09:47:33.236" v="1404" actId="20577"/>
          <ac:spMkLst>
            <pc:docMk/>
            <pc:sldMk cId="711752635" sldId="452"/>
            <ac:spMk id="17" creationId="{DF3BAA92-15CD-634E-EE8B-B88EC1158307}"/>
          </ac:spMkLst>
        </pc:spChg>
        <pc:spChg chg="mod">
          <ac:chgData name="Granö Anna" userId="a50b3b0e-1daf-4c22-886c-a5e083b43703" providerId="ADAL" clId="{E7BA1A9E-46C1-4E8A-8480-59F596A7E288}" dt="2025-05-12T07:04:34.301" v="1873" actId="20577"/>
          <ac:spMkLst>
            <pc:docMk/>
            <pc:sldMk cId="711752635" sldId="452"/>
            <ac:spMk id="27" creationId="{969C7632-2037-DC81-7947-77FA212BAD99}"/>
          </ac:spMkLst>
        </pc:spChg>
        <pc:spChg chg="mod topLvl">
          <ac:chgData name="Granö Anna" userId="a50b3b0e-1daf-4c22-886c-a5e083b43703" providerId="ADAL" clId="{E7BA1A9E-46C1-4E8A-8480-59F596A7E288}" dt="2025-05-12T06:44:23.210" v="1558" actId="962"/>
          <ac:spMkLst>
            <pc:docMk/>
            <pc:sldMk cId="711752635" sldId="452"/>
            <ac:spMk id="29" creationId="{B697E71B-67CA-42E5-918D-0BE42D6AF12F}"/>
          </ac:spMkLst>
        </pc:spChg>
        <pc:grpChg chg="add del mod ord">
          <ac:chgData name="Granö Anna" userId="a50b3b0e-1daf-4c22-886c-a5e083b43703" providerId="ADAL" clId="{E7BA1A9E-46C1-4E8A-8480-59F596A7E288}" dt="2025-05-12T06:44:05.996" v="1556" actId="165"/>
          <ac:grpSpMkLst>
            <pc:docMk/>
            <pc:sldMk cId="711752635" sldId="452"/>
            <ac:grpSpMk id="3" creationId="{0D0E3F07-4F23-3755-3507-42EBC102EEEF}"/>
          </ac:grpSpMkLst>
        </pc:grpChg>
        <pc:graphicFrameChg chg="del">
          <ac:chgData name="Granö Anna" userId="a50b3b0e-1daf-4c22-886c-a5e083b43703" providerId="ADAL" clId="{E7BA1A9E-46C1-4E8A-8480-59F596A7E288}" dt="2025-05-12T06:42:27.715" v="1544" actId="478"/>
          <ac:graphicFrameMkLst>
            <pc:docMk/>
            <pc:sldMk cId="711752635" sldId="452"/>
            <ac:graphicFrameMk id="7" creationId="{0CC9218F-8660-477B-873D-EE79BEA819E8}"/>
          </ac:graphicFrameMkLst>
        </pc:graphicFrameChg>
        <pc:picChg chg="mod topLvl">
          <ac:chgData name="Granö Anna" userId="a50b3b0e-1daf-4c22-886c-a5e083b43703" providerId="ADAL" clId="{E7BA1A9E-46C1-4E8A-8480-59F596A7E288}" dt="2025-05-12T06:44:20.258" v="1557" actId="962"/>
          <ac:picMkLst>
            <pc:docMk/>
            <pc:sldMk cId="711752635" sldId="452"/>
            <ac:picMk id="23" creationId="{10F8D7F4-95F4-6E7C-A57A-73D44C03167C}"/>
          </ac:picMkLst>
        </pc:picChg>
        <pc:cxnChg chg="add mod ord">
          <ac:chgData name="Granö Anna" userId="a50b3b0e-1daf-4c22-886c-a5e083b43703" providerId="ADAL" clId="{E7BA1A9E-46C1-4E8A-8480-59F596A7E288}" dt="2025-05-12T06:42:47.001" v="1547" actId="14100"/>
          <ac:cxnSpMkLst>
            <pc:docMk/>
            <pc:sldMk cId="711752635" sldId="452"/>
            <ac:cxnSpMk id="31" creationId="{8DED113F-1027-50C0-EA5A-A17F76B78E88}"/>
          </ac:cxnSpMkLst>
        </pc:cxnChg>
        <pc:cxnChg chg="add mod ord">
          <ac:chgData name="Granö Anna" userId="a50b3b0e-1daf-4c22-886c-a5e083b43703" providerId="ADAL" clId="{E7BA1A9E-46C1-4E8A-8480-59F596A7E288}" dt="2025-05-12T07:02:36.075" v="1742" actId="14100"/>
          <ac:cxnSpMkLst>
            <pc:docMk/>
            <pc:sldMk cId="711752635" sldId="452"/>
            <ac:cxnSpMk id="34" creationId="{DE86B21C-FB27-325C-73CB-4DEE3CC5E31A}"/>
          </ac:cxnSpMkLst>
        </pc:cxnChg>
      </pc:sldChg>
      <pc:sldChg chg="addSp delSp modSp add del mod delDesignElem">
        <pc:chgData name="Granö Anna" userId="a50b3b0e-1daf-4c22-886c-a5e083b43703" providerId="ADAL" clId="{E7BA1A9E-46C1-4E8A-8480-59F596A7E288}" dt="2025-05-12T07:38:25.570" v="2757" actId="47"/>
        <pc:sldMkLst>
          <pc:docMk/>
          <pc:sldMk cId="550267891" sldId="562"/>
        </pc:sldMkLst>
        <pc:spChg chg="mod">
          <ac:chgData name="Granö Anna" userId="a50b3b0e-1daf-4c22-886c-a5e083b43703" providerId="ADAL" clId="{E7BA1A9E-46C1-4E8A-8480-59F596A7E288}" dt="2025-04-17T07:26:45.368" v="73" actId="20577"/>
          <ac:spMkLst>
            <pc:docMk/>
            <pc:sldMk cId="550267891" sldId="562"/>
            <ac:spMk id="2" creationId="{C902D604-4B15-77B4-DAFB-005465C73B81}"/>
          </ac:spMkLst>
        </pc:spChg>
        <pc:spChg chg="mod">
          <ac:chgData name="Granö Anna" userId="a50b3b0e-1daf-4c22-886c-a5e083b43703" providerId="ADAL" clId="{E7BA1A9E-46C1-4E8A-8480-59F596A7E288}" dt="2025-04-17T07:27:05.279" v="111" actId="207"/>
          <ac:spMkLst>
            <pc:docMk/>
            <pc:sldMk cId="550267891" sldId="562"/>
            <ac:spMk id="8" creationId="{F1B8EDDC-940B-BD35-84A1-1163B3466DE2}"/>
          </ac:spMkLst>
        </pc:spChg>
        <pc:spChg chg="add del">
          <ac:chgData name="Granö Anna" userId="a50b3b0e-1daf-4c22-886c-a5e083b43703" providerId="ADAL" clId="{E7BA1A9E-46C1-4E8A-8480-59F596A7E288}" dt="2025-04-17T07:26:19.341" v="29"/>
          <ac:spMkLst>
            <pc:docMk/>
            <pc:sldMk cId="550267891" sldId="562"/>
            <ac:spMk id="11" creationId="{F1849AE3-4653-4A79-BE37-49DE155C83C2}"/>
          </ac:spMkLst>
        </pc:spChg>
        <pc:graphicFrameChg chg="mod modGraphic">
          <ac:chgData name="Granö Anna" userId="a50b3b0e-1daf-4c22-886c-a5e083b43703" providerId="ADAL" clId="{E7BA1A9E-46C1-4E8A-8480-59F596A7E288}" dt="2025-04-17T07:33:19.405" v="555" actId="962"/>
          <ac:graphicFrameMkLst>
            <pc:docMk/>
            <pc:sldMk cId="550267891" sldId="562"/>
            <ac:graphicFrameMk id="3" creationId="{58CB8820-D94E-277F-D983-76B3F5F907C9}"/>
          </ac:graphicFrameMkLst>
        </pc:graphicFrameChg>
      </pc:sldChg>
      <pc:sldChg chg="modSp mod">
        <pc:chgData name="Granö Anna" userId="a50b3b0e-1daf-4c22-886c-a5e083b43703" providerId="ADAL" clId="{E7BA1A9E-46C1-4E8A-8480-59F596A7E288}" dt="2025-05-12T07:33:06.912" v="2754" actId="27918"/>
        <pc:sldMkLst>
          <pc:docMk/>
          <pc:sldMk cId="1658591148" sldId="563"/>
        </pc:sldMkLst>
        <pc:spChg chg="mod">
          <ac:chgData name="Granö Anna" userId="a50b3b0e-1daf-4c22-886c-a5e083b43703" providerId="ADAL" clId="{E7BA1A9E-46C1-4E8A-8480-59F596A7E288}" dt="2025-05-12T07:07:29.202" v="1983" actId="403"/>
          <ac:spMkLst>
            <pc:docMk/>
            <pc:sldMk cId="1658591148" sldId="563"/>
            <ac:spMk id="7" creationId="{9AC55BA9-B16F-4E98-4E91-02B5932E6BEF}"/>
          </ac:spMkLst>
        </pc:spChg>
        <pc:spChg chg="mod">
          <ac:chgData name="Granö Anna" userId="a50b3b0e-1daf-4c22-886c-a5e083b43703" providerId="ADAL" clId="{E7BA1A9E-46C1-4E8A-8480-59F596A7E288}" dt="2025-05-12T07:05:53.770" v="1893" actId="2057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Granö Anna" userId="a50b3b0e-1daf-4c22-886c-a5e083b43703" providerId="ADAL" clId="{E7BA1A9E-46C1-4E8A-8480-59F596A7E288}" dt="2025-05-12T07:05:16.268" v="1883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Granö Anna" userId="a50b3b0e-1daf-4c22-886c-a5e083b43703" providerId="ADAL" clId="{E7BA1A9E-46C1-4E8A-8480-59F596A7E288}" dt="2025-05-12T07:06:25.833" v="1896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Granö Anna" userId="a50b3b0e-1daf-4c22-886c-a5e083b43703" providerId="ADAL" clId="{E7BA1A9E-46C1-4E8A-8480-59F596A7E288}" dt="2025-05-12T07:07:03.168" v="1967" actId="20577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Granö Anna" userId="a50b3b0e-1daf-4c22-886c-a5e083b43703" providerId="ADAL" clId="{E7BA1A9E-46C1-4E8A-8480-59F596A7E288}" dt="2025-05-12T07:06:13.331" v="1895" actId="20577"/>
          <ac:spMkLst>
            <pc:docMk/>
            <pc:sldMk cId="1658591148" sldId="563"/>
            <ac:spMk id="40" creationId="{233BE2CB-1BD5-02F1-2A4E-9C3523AF8EDA}"/>
          </ac:spMkLst>
        </pc:spChg>
        <pc:graphicFrameChg chg="mod">
          <ac:chgData name="Granö Anna" userId="a50b3b0e-1daf-4c22-886c-a5e083b43703" providerId="ADAL" clId="{E7BA1A9E-46C1-4E8A-8480-59F596A7E288}" dt="2025-05-12T07:10:03.539" v="2118" actId="962"/>
          <ac:graphicFrameMkLst>
            <pc:docMk/>
            <pc:sldMk cId="1658591148" sldId="563"/>
            <ac:graphicFrameMk id="4" creationId="{978D73C4-AB78-1551-1C4B-BAD539B0D377}"/>
          </ac:graphicFrameMkLst>
        </pc:graphicFrameChg>
        <pc:graphicFrameChg chg="mod">
          <ac:chgData name="Granö Anna" userId="a50b3b0e-1daf-4c22-886c-a5e083b43703" providerId="ADAL" clId="{E7BA1A9E-46C1-4E8A-8480-59F596A7E288}" dt="2025-05-12T07:09:37.846" v="2072" actId="962"/>
          <ac:graphicFrameMkLst>
            <pc:docMk/>
            <pc:sldMk cId="1658591148" sldId="563"/>
            <ac:graphicFrameMk id="5" creationId="{00000000-0000-0000-0000-000000000000}"/>
          </ac:graphicFrameMkLst>
        </pc:graphicFrameChg>
      </pc:sldChg>
      <pc:sldChg chg="modSp mod">
        <pc:chgData name="Granö Anna" userId="a50b3b0e-1daf-4c22-886c-a5e083b43703" providerId="ADAL" clId="{E7BA1A9E-46C1-4E8A-8480-59F596A7E288}" dt="2025-05-12T07:02:25.742" v="1741" actId="20577"/>
        <pc:sldMkLst>
          <pc:docMk/>
          <pc:sldMk cId="2238526492" sldId="579"/>
        </pc:sldMkLst>
        <pc:spChg chg="mod">
          <ac:chgData name="Granö Anna" userId="a50b3b0e-1daf-4c22-886c-a5e083b43703" providerId="ADAL" clId="{E7BA1A9E-46C1-4E8A-8480-59F596A7E288}" dt="2025-05-12T07:01:40.572" v="1730" actId="20577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E7BA1A9E-46C1-4E8A-8480-59F596A7E288}" dt="2025-05-12T07:02:25.742" v="1741" actId="20577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Granö Anna" userId="a50b3b0e-1daf-4c22-886c-a5e083b43703" providerId="ADAL" clId="{E7BA1A9E-46C1-4E8A-8480-59F596A7E288}" dt="2025-05-12T07:01:35.483" v="1727" actId="207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E7BA1A9E-46C1-4E8A-8480-59F596A7E288}" dt="2025-05-12T07:01:53.288" v="1731"/>
          <ac:spMkLst>
            <pc:docMk/>
            <pc:sldMk cId="2238526492" sldId="579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E7BA1A9E-46C1-4E8A-8480-59F596A7E288}" dt="2025-05-12T07:01:04.478" v="1721" actId="20577"/>
        <pc:sldMkLst>
          <pc:docMk/>
          <pc:sldMk cId="1898354109" sldId="580"/>
        </pc:sldMkLst>
        <pc:spChg chg="mod ord topLvl">
          <ac:chgData name="Granö Anna" userId="a50b3b0e-1daf-4c22-886c-a5e083b43703" providerId="ADAL" clId="{E7BA1A9E-46C1-4E8A-8480-59F596A7E288}" dt="2025-05-12T06:46:39.034" v="1586" actId="13244"/>
          <ac:spMkLst>
            <pc:docMk/>
            <pc:sldMk cId="1898354109" sldId="580"/>
            <ac:spMk id="5" creationId="{73B1CD99-0A9C-E89D-4EAC-A1643CDE2719}"/>
          </ac:spMkLst>
        </pc:spChg>
        <pc:spChg chg="mod">
          <ac:chgData name="Granö Anna" userId="a50b3b0e-1daf-4c22-886c-a5e083b43703" providerId="ADAL" clId="{E7BA1A9E-46C1-4E8A-8480-59F596A7E288}" dt="2025-05-12T06:59:11.087" v="1661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E7BA1A9E-46C1-4E8A-8480-59F596A7E288}" dt="2025-05-12T07:01:04.478" v="1721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Granö Anna" userId="a50b3b0e-1daf-4c22-886c-a5e083b43703" providerId="ADAL" clId="{E7BA1A9E-46C1-4E8A-8480-59F596A7E288}" dt="2025-05-12T06:59:35.586" v="1666" actId="20577"/>
          <ac:spMkLst>
            <pc:docMk/>
            <pc:sldMk cId="1898354109" sldId="580"/>
            <ac:spMk id="11" creationId="{0C6C33A5-345B-5CC9-4D47-71B591630B52}"/>
          </ac:spMkLst>
        </pc:spChg>
        <pc:spChg chg="add del mod ord">
          <ac:chgData name="Granö Anna" userId="a50b3b0e-1daf-4c22-886c-a5e083b43703" providerId="ADAL" clId="{E7BA1A9E-46C1-4E8A-8480-59F596A7E288}" dt="2025-05-12T06:46:19.408" v="1577" actId="478"/>
          <ac:spMkLst>
            <pc:docMk/>
            <pc:sldMk cId="1898354109" sldId="580"/>
            <ac:spMk id="13" creationId="{3F5C80DC-5384-83B3-6B7D-923C73B31116}"/>
          </ac:spMkLst>
        </pc:spChg>
        <pc:spChg chg="mod">
          <ac:chgData name="Granö Anna" userId="a50b3b0e-1daf-4c22-886c-a5e083b43703" providerId="ADAL" clId="{E7BA1A9E-46C1-4E8A-8480-59F596A7E288}" dt="2025-05-12T06:58:36.928" v="1658" actId="20577"/>
          <ac:spMkLst>
            <pc:docMk/>
            <pc:sldMk cId="1898354109" sldId="580"/>
            <ac:spMk id="19" creationId="{1CE3ECC4-2766-0EF7-1123-7E6207D264DE}"/>
          </ac:spMkLst>
        </pc:spChg>
        <pc:spChg chg="mod ord">
          <ac:chgData name="Granö Anna" userId="a50b3b0e-1daf-4c22-886c-a5e083b43703" providerId="ADAL" clId="{E7BA1A9E-46C1-4E8A-8480-59F596A7E288}" dt="2025-05-12T06:59:28.436" v="1662"/>
          <ac:spMkLst>
            <pc:docMk/>
            <pc:sldMk cId="1898354109" sldId="580"/>
            <ac:spMk id="40" creationId="{233BE2CB-1BD5-02F1-2A4E-9C3523AF8EDA}"/>
          </ac:spMkLst>
        </pc:spChg>
        <pc:grpChg chg="add del mod">
          <ac:chgData name="Granö Anna" userId="a50b3b0e-1daf-4c22-886c-a5e083b43703" providerId="ADAL" clId="{E7BA1A9E-46C1-4E8A-8480-59F596A7E288}" dt="2025-05-12T06:45:04.387" v="1561" actId="165"/>
          <ac:grpSpMkLst>
            <pc:docMk/>
            <pc:sldMk cId="1898354109" sldId="580"/>
            <ac:grpSpMk id="3" creationId="{EC198183-EC2B-A3B9-3EF8-8984B7557D47}"/>
          </ac:grpSpMkLst>
        </pc:grpChg>
        <pc:graphicFrameChg chg="del">
          <ac:chgData name="Granö Anna" userId="a50b3b0e-1daf-4c22-886c-a5e083b43703" providerId="ADAL" clId="{E7BA1A9E-46C1-4E8A-8480-59F596A7E288}" dt="2025-05-12T06:43:04.632" v="1550" actId="478"/>
          <ac:graphicFrameMkLst>
            <pc:docMk/>
            <pc:sldMk cId="1898354109" sldId="580"/>
            <ac:graphicFrameMk id="10" creationId="{292B54FF-E35A-600C-6300-EF72DE5CE00E}"/>
          </ac:graphicFrameMkLst>
        </pc:graphicFrameChg>
        <pc:picChg chg="mod ord topLvl">
          <ac:chgData name="Granö Anna" userId="a50b3b0e-1daf-4c22-886c-a5e083b43703" providerId="ADAL" clId="{E7BA1A9E-46C1-4E8A-8480-59F596A7E288}" dt="2025-05-12T06:46:46.007" v="1587" actId="167"/>
          <ac:picMkLst>
            <pc:docMk/>
            <pc:sldMk cId="1898354109" sldId="580"/>
            <ac:picMk id="4" creationId="{3F097F6F-3430-E333-6754-66D4B0FEE2BF}"/>
          </ac:picMkLst>
        </pc:picChg>
        <pc:cxnChg chg="add mod ord">
          <ac:chgData name="Granö Anna" userId="a50b3b0e-1daf-4c22-886c-a5e083b43703" providerId="ADAL" clId="{E7BA1A9E-46C1-4E8A-8480-59F596A7E288}" dt="2025-05-12T06:59:50.149" v="1668" actId="14100"/>
          <ac:cxnSpMkLst>
            <pc:docMk/>
            <pc:sldMk cId="1898354109" sldId="580"/>
            <ac:cxnSpMk id="7" creationId="{E653DE6F-BFCA-1F12-B240-F5C6CA440C18}"/>
          </ac:cxnSpMkLst>
        </pc:cxnChg>
      </pc:sldChg>
      <pc:sldChg chg="addSp delSp modSp add del mod">
        <pc:chgData name="Granö Anna" userId="a50b3b0e-1daf-4c22-886c-a5e083b43703" providerId="ADAL" clId="{E7BA1A9E-46C1-4E8A-8480-59F596A7E288}" dt="2025-05-12T07:38:14.546" v="2756" actId="27636"/>
        <pc:sldMkLst>
          <pc:docMk/>
          <pc:sldMk cId="3408245067" sldId="581"/>
        </pc:sldMkLst>
        <pc:spChg chg="mod">
          <ac:chgData name="Granö Anna" userId="a50b3b0e-1daf-4c22-886c-a5e083b43703" providerId="ADAL" clId="{E7BA1A9E-46C1-4E8A-8480-59F596A7E288}" dt="2025-05-12T07:38:14.546" v="2756" actId="27636"/>
          <ac:spMkLst>
            <pc:docMk/>
            <pc:sldMk cId="3408245067" sldId="581"/>
            <ac:spMk id="2" creationId="{B31536D1-B66D-0C37-595A-9BF52C8E2756}"/>
          </ac:spMkLst>
        </pc:spChg>
        <pc:spChg chg="mod">
          <ac:chgData name="Granö Anna" userId="a50b3b0e-1daf-4c22-886c-a5e083b43703" providerId="ADAL" clId="{E7BA1A9E-46C1-4E8A-8480-59F596A7E288}" dt="2025-05-12T07:17:21.074" v="2429" actId="1076"/>
          <ac:spMkLst>
            <pc:docMk/>
            <pc:sldMk cId="3408245067" sldId="581"/>
            <ac:spMk id="5" creationId="{B5E46B1B-37E7-F5DB-74CB-DF1B2DBDC5FC}"/>
          </ac:spMkLst>
        </pc:spChg>
        <pc:spChg chg="mod">
          <ac:chgData name="Granö Anna" userId="a50b3b0e-1daf-4c22-886c-a5e083b43703" providerId="ADAL" clId="{E7BA1A9E-46C1-4E8A-8480-59F596A7E288}" dt="2025-05-12T07:17:21.074" v="2429" actId="1076"/>
          <ac:spMkLst>
            <pc:docMk/>
            <pc:sldMk cId="3408245067" sldId="581"/>
            <ac:spMk id="6" creationId="{B15FDF90-24A6-3CB0-80FA-91DA398AB155}"/>
          </ac:spMkLst>
        </pc:spChg>
        <pc:spChg chg="add del">
          <ac:chgData name="Granö Anna" userId="a50b3b0e-1daf-4c22-886c-a5e083b43703" providerId="ADAL" clId="{E7BA1A9E-46C1-4E8A-8480-59F596A7E288}" dt="2025-05-12T07:23:55.897" v="2486" actId="22"/>
          <ac:spMkLst>
            <pc:docMk/>
            <pc:sldMk cId="3408245067" sldId="581"/>
            <ac:spMk id="9" creationId="{45025214-EE51-B966-A47B-F5B14A3C01B5}"/>
          </ac:spMkLst>
        </pc:spChg>
        <pc:graphicFrameChg chg="mod modGraphic">
          <ac:chgData name="Granö Anna" userId="a50b3b0e-1daf-4c22-886c-a5e083b43703" providerId="ADAL" clId="{E7BA1A9E-46C1-4E8A-8480-59F596A7E288}" dt="2025-05-12T07:24:02.223" v="2492" actId="962"/>
          <ac:graphicFrameMkLst>
            <pc:docMk/>
            <pc:sldMk cId="3408245067" sldId="581"/>
            <ac:graphicFrameMk id="3" creationId="{81BD9B4F-091F-DC2E-A05C-543D8D63B233}"/>
          </ac:graphicFrameMkLst>
        </pc:graphicFrameChg>
        <pc:graphicFrameChg chg="mod modGraphic">
          <ac:chgData name="Granö Anna" userId="a50b3b0e-1daf-4c22-886c-a5e083b43703" providerId="ADAL" clId="{E7BA1A9E-46C1-4E8A-8480-59F596A7E288}" dt="2025-05-12T07:24:34.202" v="2632" actId="962"/>
          <ac:graphicFrameMkLst>
            <pc:docMk/>
            <pc:sldMk cId="3408245067" sldId="581"/>
            <ac:graphicFrameMk id="4" creationId="{8117868E-BE0F-07DE-AEAB-9693C56079A9}"/>
          </ac:graphicFrameMkLst>
        </pc:graphicFrameChg>
        <pc:graphicFrameChg chg="add mod modGraphic">
          <ac:chgData name="Granö Anna" userId="a50b3b0e-1daf-4c22-886c-a5e083b43703" providerId="ADAL" clId="{E7BA1A9E-46C1-4E8A-8480-59F596A7E288}" dt="2025-05-12T07:24:57.368" v="2750" actId="962"/>
          <ac:graphicFrameMkLst>
            <pc:docMk/>
            <pc:sldMk cId="3408245067" sldId="581"/>
            <ac:graphicFrameMk id="7" creationId="{B8ACB4E3-CB40-F578-7654-2DB570C308D7}"/>
          </ac:graphicFrameMkLst>
        </pc:graphicFrameChg>
      </pc:sldChg>
    </pc:docChg>
  </pc:docChgLst>
  <pc:docChgLst>
    <pc:chgData name="Piikkilä Tero" userId="S::tero.piikkila@ovph.fi::fd5ae1ed-cb99-4836-909a-8da2f2571fb5" providerId="AD" clId="Web-{A22A08B4-4F25-4B2E-B94B-E624B5254727}"/>
    <pc:docChg chg="modSld">
      <pc:chgData name="Piikkilä Tero" userId="S::tero.piikkila@ovph.fi::fd5ae1ed-cb99-4836-909a-8da2f2571fb5" providerId="AD" clId="Web-{A22A08B4-4F25-4B2E-B94B-E624B5254727}" dt="2025-05-12T09:33:09.746" v="176" actId="20577"/>
      <pc:docMkLst>
        <pc:docMk/>
      </pc:docMkLst>
      <pc:sldChg chg="modSp">
        <pc:chgData name="Piikkilä Tero" userId="S::tero.piikkila@ovph.fi::fd5ae1ed-cb99-4836-909a-8da2f2571fb5" providerId="AD" clId="Web-{A22A08B4-4F25-4B2E-B94B-E624B5254727}" dt="2025-05-12T08:59:09.533" v="3" actId="20577"/>
        <pc:sldMkLst>
          <pc:docMk/>
          <pc:sldMk cId="1257341781" sldId="256"/>
        </pc:sldMkLst>
        <pc:spChg chg="mod">
          <ac:chgData name="Piikkilä Tero" userId="S::tero.piikkila@ovph.fi::fd5ae1ed-cb99-4836-909a-8da2f2571fb5" providerId="AD" clId="Web-{A22A08B4-4F25-4B2E-B94B-E624B5254727}" dt="2025-05-12T08:59:09.533" v="3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modSp">
        <pc:chgData name="Piikkilä Tero" userId="S::tero.piikkila@ovph.fi::fd5ae1ed-cb99-4836-909a-8da2f2571fb5" providerId="AD" clId="Web-{A22A08B4-4F25-4B2E-B94B-E624B5254727}" dt="2025-05-12T09:23:01.115" v="159" actId="20577"/>
        <pc:sldMkLst>
          <pc:docMk/>
          <pc:sldMk cId="711752635" sldId="452"/>
        </pc:sldMkLst>
        <pc:spChg chg="mod">
          <ac:chgData name="Piikkilä Tero" userId="S::tero.piikkila@ovph.fi::fd5ae1ed-cb99-4836-909a-8da2f2571fb5" providerId="AD" clId="Web-{A22A08B4-4F25-4B2E-B94B-E624B5254727}" dt="2025-05-12T09:05:31.187" v="50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Piikkilä Tero" userId="S::tero.piikkila@ovph.fi::fd5ae1ed-cb99-4836-909a-8da2f2571fb5" providerId="AD" clId="Web-{A22A08B4-4F25-4B2E-B94B-E624B5254727}" dt="2025-05-12T09:05:56.860" v="54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Piikkilä Tero" userId="S::tero.piikkila@ovph.fi::fd5ae1ed-cb99-4836-909a-8da2f2571fb5" providerId="AD" clId="Web-{A22A08B4-4F25-4B2E-B94B-E624B5254727}" dt="2025-05-12T09:05:45.547" v="53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Piikkilä Tero" userId="S::tero.piikkila@ovph.fi::fd5ae1ed-cb99-4836-909a-8da2f2571fb5" providerId="AD" clId="Web-{A22A08B4-4F25-4B2E-B94B-E624B5254727}" dt="2025-05-12T09:23:01.115" v="159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Piikkilä Tero" userId="S::tero.piikkila@ovph.fi::fd5ae1ed-cb99-4836-909a-8da2f2571fb5" providerId="AD" clId="Web-{A22A08B4-4F25-4B2E-B94B-E624B5254727}" dt="2025-05-12T09:06:57.565" v="64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Piikkilä Tero" userId="S::tero.piikkila@ovph.fi::fd5ae1ed-cb99-4836-909a-8da2f2571fb5" providerId="AD" clId="Web-{A22A08B4-4F25-4B2E-B94B-E624B5254727}" dt="2025-05-12T09:06:14.079" v="58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Piikkilä Tero" userId="S::tero.piikkila@ovph.fi::fd5ae1ed-cb99-4836-909a-8da2f2571fb5" providerId="AD" clId="Web-{A22A08B4-4F25-4B2E-B94B-E624B5254727}" dt="2025-05-12T09:05:43" v="52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Piikkilä Tero" userId="S::tero.piikkila@ovph.fi::fd5ae1ed-cb99-4836-909a-8da2f2571fb5" providerId="AD" clId="Web-{A22A08B4-4F25-4B2E-B94B-E624B5254727}" dt="2025-05-12T09:16:03.772" v="129" actId="2057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Piikkilä Tero" userId="S::tero.piikkila@ovph.fi::fd5ae1ed-cb99-4836-909a-8da2f2571fb5" providerId="AD" clId="Web-{A22A08B4-4F25-4B2E-B94B-E624B5254727}" dt="2025-05-12T09:06:59.894" v="65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Piikkilä Tero" userId="S::tero.piikkila@ovph.fi::fd5ae1ed-cb99-4836-909a-8da2f2571fb5" providerId="AD" clId="Web-{A22A08B4-4F25-4B2E-B94B-E624B5254727}" dt="2025-05-12T09:07:18.332" v="71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Piikkilä Tero" userId="S::tero.piikkila@ovph.fi::fd5ae1ed-cb99-4836-909a-8da2f2571fb5" providerId="AD" clId="Web-{A22A08B4-4F25-4B2E-B94B-E624B5254727}" dt="2025-05-12T09:07:27.191" v="73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Piikkilä Tero" userId="S::tero.piikkila@ovph.fi::fd5ae1ed-cb99-4836-909a-8da2f2571fb5" providerId="AD" clId="Web-{A22A08B4-4F25-4B2E-B94B-E624B5254727}" dt="2025-05-12T09:07:35.817" v="77" actId="20577"/>
          <ac:spMkLst>
            <pc:docMk/>
            <pc:sldMk cId="711752635" sldId="452"/>
            <ac:spMk id="17" creationId="{DF3BAA92-15CD-634E-EE8B-B88EC1158307}"/>
          </ac:spMkLst>
        </pc:spChg>
      </pc:sldChg>
      <pc:sldChg chg="modSp">
        <pc:chgData name="Piikkilä Tero" userId="S::tero.piikkila@ovph.fi::fd5ae1ed-cb99-4836-909a-8da2f2571fb5" providerId="AD" clId="Web-{A22A08B4-4F25-4B2E-B94B-E624B5254727}" dt="2025-05-12T09:24:28.446" v="163" actId="20577"/>
        <pc:sldMkLst>
          <pc:docMk/>
          <pc:sldMk cId="1658591148" sldId="563"/>
        </pc:sldMkLst>
        <pc:spChg chg="mod">
          <ac:chgData name="Piikkilä Tero" userId="S::tero.piikkila@ovph.fi::fd5ae1ed-cb99-4836-909a-8da2f2571fb5" providerId="AD" clId="Web-{A22A08B4-4F25-4B2E-B94B-E624B5254727}" dt="2025-05-12T09:13:16.298" v="109" actId="20577"/>
          <ac:spMkLst>
            <pc:docMk/>
            <pc:sldMk cId="1658591148" sldId="563"/>
            <ac:spMk id="7" creationId="{9AC55BA9-B16F-4E98-4E91-02B5932E6BEF}"/>
          </ac:spMkLst>
        </pc:spChg>
        <pc:spChg chg="mod">
          <ac:chgData name="Piikkilä Tero" userId="S::tero.piikkila@ovph.fi::fd5ae1ed-cb99-4836-909a-8da2f2571fb5" providerId="AD" clId="Web-{A22A08B4-4F25-4B2E-B94B-E624B5254727}" dt="2025-05-12T09:15:35.974" v="115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Piikkilä Tero" userId="S::tero.piikkila@ovph.fi::fd5ae1ed-cb99-4836-909a-8da2f2571fb5" providerId="AD" clId="Web-{A22A08B4-4F25-4B2E-B94B-E624B5254727}" dt="2025-05-12T09:24:28.446" v="163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Piikkilä Tero" userId="S::tero.piikkila@ovph.fi::fd5ae1ed-cb99-4836-909a-8da2f2571fb5" providerId="AD" clId="Web-{A22A08B4-4F25-4B2E-B94B-E624B5254727}" dt="2025-05-12T09:10:28.245" v="85" actId="20577"/>
          <ac:spMkLst>
            <pc:docMk/>
            <pc:sldMk cId="1658591148" sldId="563"/>
            <ac:spMk id="36" creationId="{69798DB4-4E15-99ED-6E26-2B64BC2BE357}"/>
          </ac:spMkLst>
        </pc:spChg>
      </pc:sldChg>
      <pc:sldChg chg="modSp">
        <pc:chgData name="Piikkilä Tero" userId="S::tero.piikkila@ovph.fi::fd5ae1ed-cb99-4836-909a-8da2f2571fb5" providerId="AD" clId="Web-{A22A08B4-4F25-4B2E-B94B-E624B5254727}" dt="2025-05-12T09:33:09.746" v="176" actId="20577"/>
        <pc:sldMkLst>
          <pc:docMk/>
          <pc:sldMk cId="1898354109" sldId="580"/>
        </pc:sldMkLst>
        <pc:spChg chg="mod">
          <ac:chgData name="Piikkilä Tero" userId="S::tero.piikkila@ovph.fi::fd5ae1ed-cb99-4836-909a-8da2f2571fb5" providerId="AD" clId="Web-{A22A08B4-4F25-4B2E-B94B-E624B5254727}" dt="2025-05-12T09:18:27.668" v="156" actId="20577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Piikkilä Tero" userId="S::tero.piikkila@ovph.fi::fd5ae1ed-cb99-4836-909a-8da2f2571fb5" providerId="AD" clId="Web-{A22A08B4-4F25-4B2E-B94B-E624B5254727}" dt="2025-05-12T09:31:54.978" v="175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Piikkilä Tero" userId="S::tero.piikkila@ovph.fi::fd5ae1ed-cb99-4836-909a-8da2f2571fb5" providerId="AD" clId="Web-{A22A08B4-4F25-4B2E-B94B-E624B5254727}" dt="2025-05-12T09:33:09.746" v="176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Piikkilä Tero" userId="S::tero.piikkila@ovph.fi::fd5ae1ed-cb99-4836-909a-8da2f2571fb5" providerId="AD" clId="Web-{A22A08B4-4F25-4B2E-B94B-E624B5254727}" dt="2025-05-12T09:31:42.384" v="171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38</c:v>
                </c:pt>
                <c:pt idx="1">
                  <c:v>62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8.9.2025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=""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ohjanmaanhyvinvointi.fi/nain-toimimme/asiakkaan-ja-potilaan-oikeudet/hoidon-saatavuus/" TargetMode="Externa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11.png"/><Relationship Id="rId4" Type="http://schemas.openxmlformats.org/officeDocument/2006/relationships/image" Target="../media/image19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Tulosalue: Leikkaustoiminta, Sairaalapalvelut</a:t>
            </a:r>
          </a:p>
          <a:p>
            <a:r>
              <a:rPr lang="fi-FI" dirty="0"/>
              <a:t>Raportoitava ajanjakso: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(9-12.2024)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36D1-B66D-0C37-595A-9BF52C8E27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10042816" cy="774907"/>
          </a:xfrm>
        </p:spPr>
        <p:txBody>
          <a:bodyPr>
            <a:normAutofit/>
          </a:bodyPr>
          <a:lstStyle/>
          <a:p>
            <a:r>
              <a:rPr lang="sv-SE" b="1" dirty="0" err="1"/>
              <a:t>Saatavuus</a:t>
            </a:r>
            <a:endParaRPr lang="sv-SE" b="1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5E46B1B-37E7-F5DB-74CB-DF1B2DBDC5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1398292" y="3905328"/>
            <a:ext cx="5283466" cy="2538859"/>
          </a:xfrm>
          <a:prstGeom prst="roundRect">
            <a:avLst/>
          </a:prstGeom>
          <a:solidFill>
            <a:schemeClr val="accent4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5FDF90-24A6-3CB0-80FA-91DA398AB155}"/>
              </a:ext>
            </a:extLst>
          </p:cNvPr>
          <p:cNvSpPr txBox="1">
            <a:spLocks/>
          </p:cNvSpPr>
          <p:nvPr/>
        </p:nvSpPr>
        <p:spPr>
          <a:xfrm>
            <a:off x="1409146" y="3951287"/>
            <a:ext cx="5283466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toimenpiteet:</a:t>
            </a:r>
          </a:p>
          <a:p>
            <a:r>
              <a:rPr lang="fi-FI" sz="1400" dirty="0">
                <a:solidFill>
                  <a:schemeClr val="tx2">
                    <a:lumMod val="75000"/>
                  </a:schemeClr>
                </a:solidFill>
                <a:cs typeface="Arial"/>
              </a:rPr>
              <a:t>Työ leikkaussalien käyttöasteen parantamiseksi jatkuu. </a:t>
            </a:r>
          </a:p>
          <a:p>
            <a:endParaRPr lang="fi-FI" sz="1400" dirty="0">
              <a:solidFill>
                <a:schemeClr val="tx2">
                  <a:lumMod val="75000"/>
                </a:schemeClr>
              </a:solidFill>
              <a:cs typeface="Arial"/>
            </a:endParaRPr>
          </a:p>
          <a:p>
            <a:r>
              <a:rPr lang="fi-FI" sz="1400" dirty="0">
                <a:solidFill>
                  <a:schemeClr val="tx2">
                    <a:lumMod val="75000"/>
                  </a:schemeClr>
                </a:solidFill>
                <a:cs typeface="Arial"/>
              </a:rPr>
              <a:t>Leikkaussalien jako erikoisalojen kesken tehdään tarpeen (jonotilanteen) ja resurssin perusteella. Salijakoa arvioidaan ja päivitetään 2-3 kertaa vuodessa. Kesän aikana toiminta oli supistettua 8 viikon ajan henkilökunnan lakisääteisten lomien vuoksi</a:t>
            </a:r>
            <a:r>
              <a:rPr lang="fi-FI" sz="1400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.</a:t>
            </a:r>
            <a:endParaRPr lang="fi-FI" sz="1400" dirty="0">
              <a:solidFill>
                <a:schemeClr val="tx2">
                  <a:lumMod val="75000"/>
                </a:schemeClr>
              </a:solidFill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7FFF1DA-102C-2336-311F-B806A2C69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9055"/>
              </p:ext>
            </p:extLst>
          </p:nvPr>
        </p:nvGraphicFramePr>
        <p:xfrm>
          <a:off x="6813921" y="1597021"/>
          <a:ext cx="5090864" cy="15880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36648">
                  <a:extLst>
                    <a:ext uri="{9D8B030D-6E8A-4147-A177-3AD203B41FA5}">
                      <a16:colId xmlns:a16="http://schemas.microsoft.com/office/drawing/2014/main" val="3519582195"/>
                    </a:ext>
                  </a:extLst>
                </a:gridCol>
                <a:gridCol w="2954216">
                  <a:extLst>
                    <a:ext uri="{9D8B030D-6E8A-4147-A177-3AD203B41FA5}">
                      <a16:colId xmlns:a16="http://schemas.microsoft.com/office/drawing/2014/main" val="2803137049"/>
                    </a:ext>
                  </a:extLst>
                </a:gridCol>
              </a:tblGrid>
              <a:tr h="429825">
                <a:tc>
                  <a:txBody>
                    <a:bodyPr/>
                    <a:lstStyle/>
                    <a:p>
                      <a:r>
                        <a:rPr lang="fi-FI" sz="1600" dirty="0" err="1" smtClean="0"/>
                        <a:t>Siirretut</a:t>
                      </a:r>
                      <a:r>
                        <a:rPr lang="fi-FI" sz="1600" baseline="0" dirty="0" smtClean="0"/>
                        <a:t> ja peruutetut ajat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Määrä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405046"/>
                  </a:ext>
                </a:extLst>
              </a:tr>
              <a:tr h="429825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Organisaatiosta johtuvat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Xx (xxx)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24946"/>
                  </a:ext>
                </a:extLst>
              </a:tr>
              <a:tr h="429825">
                <a:tc>
                  <a:txBody>
                    <a:bodyPr/>
                    <a:lstStyle/>
                    <a:p>
                      <a:r>
                        <a:rPr lang="fi-FI" sz="1600" dirty="0" smtClean="0"/>
                        <a:t>Potilaasta johtuvat</a:t>
                      </a:r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Xxx </a:t>
                      </a:r>
                      <a:r>
                        <a:rPr lang="en-US" dirty="0" smtClean="0"/>
                        <a:t>(xxx)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34689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98292" y="2076639"/>
            <a:ext cx="51397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dirty="0">
                <a:solidFill>
                  <a:schemeClr val="tx2">
                    <a:lumMod val="50000"/>
                  </a:schemeClr>
                </a:solidFill>
              </a:rPr>
              <a:t>Erikoisalakohtaisen jonotilanteen sekä hoitotakuun toteutumisen tiedot löytyvät Pohjanmaan hyvinvointialueen verkkosivuilta. Tiedot päivitetään kuukausittain</a:t>
            </a:r>
            <a:r>
              <a:rPr lang="fi-FI" sz="1600" dirty="0">
                <a:solidFill>
                  <a:schemeClr val="bg1"/>
                </a:solidFill>
              </a:rPr>
              <a:t>.</a:t>
            </a:r>
          </a:p>
          <a:p>
            <a:r>
              <a:rPr lang="fi-FI" sz="1600" dirty="0">
                <a:solidFill>
                  <a:schemeClr val="bg1"/>
                </a:solidFill>
                <a:hlinkClick r:id="rId2"/>
              </a:rPr>
              <a:t>Lue lisää hoidon saatavuudesta ja odotusajoista.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E576D7-C5DB-4FFE-8114-22DD6769B7F6}"/>
              </a:ext>
            </a:extLst>
          </p:cNvPr>
          <p:cNvSpPr txBox="1"/>
          <p:nvPr/>
        </p:nvSpPr>
        <p:spPr>
          <a:xfrm>
            <a:off x="1398292" y="1509304"/>
            <a:ext cx="5272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 smtClean="0">
                <a:solidFill>
                  <a:schemeClr val="tx2">
                    <a:lumMod val="50000"/>
                  </a:schemeClr>
                </a:solidFill>
              </a:rPr>
              <a:t>Hoitoonpääsy</a:t>
            </a:r>
            <a:r>
              <a:rPr lang="fi-FI" b="1" dirty="0" smtClean="0">
                <a:solidFill>
                  <a:schemeClr val="tx2">
                    <a:lumMod val="50000"/>
                  </a:schemeClr>
                </a:solidFill>
              </a:rPr>
              <a:t> terveyspalveluissa</a:t>
            </a:r>
            <a:endParaRPr lang="fi-FI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05136" y="3843565"/>
            <a:ext cx="28049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accent4">
                    <a:lumMod val="75000"/>
                  </a:schemeClr>
                </a:solidFill>
              </a:rPr>
              <a:t>Peruuttamattomat ajat </a:t>
            </a:r>
          </a:p>
          <a:p>
            <a:pPr algn="ctr"/>
            <a:endParaRPr lang="fi-FI" b="1" dirty="0">
              <a:solidFill>
                <a:schemeClr val="accent4"/>
              </a:solidFill>
            </a:endParaRPr>
          </a:p>
          <a:p>
            <a:pPr algn="ctr"/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(potilas ei peruuta aikaa, ei saavu toimenpiteeseen)</a:t>
            </a:r>
          </a:p>
          <a:p>
            <a:pPr algn="ctr"/>
            <a:endParaRPr lang="fi-FI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fi-FI" b="1" dirty="0" smtClean="0">
                <a:solidFill>
                  <a:schemeClr val="tx2">
                    <a:lumMod val="75000"/>
                  </a:schemeClr>
                </a:solidFill>
              </a:rPr>
              <a:t>X  (X)</a:t>
            </a:r>
            <a:endParaRPr lang="fi-FI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4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/>
              <a:t>Turvallisuus ja laatu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dirty="0"/>
              <a:t>50 (22)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/>
              <a:t>13 </a:t>
            </a:r>
            <a:r>
              <a:rPr lang="sv-SE" sz="1400" dirty="0" smtClean="0"/>
              <a:t>(26 %)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1 </a:t>
            </a:r>
            <a:r>
              <a:rPr lang="sv-SE" sz="1400" dirty="0" smtClean="0"/>
              <a:t>(2 %)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/>
              <a:t>12 </a:t>
            </a:r>
            <a:r>
              <a:rPr lang="sv-SE" sz="1400" dirty="0" smtClean="0"/>
              <a:t>(24 %)</a:t>
            </a:r>
            <a:r>
              <a:rPr lang="sv-SE" sz="1400" dirty="0"/>
              <a:t/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b="1" dirty="0"/>
              <a:t>: </a:t>
            </a:r>
            <a:r>
              <a:rPr lang="sv-SE" sz="1400" dirty="0"/>
              <a:t>24 </a:t>
            </a:r>
            <a:r>
              <a:rPr lang="sv-SE" sz="1400" dirty="0" smtClean="0"/>
              <a:t>(48 %)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304&#10;Tammikuu-Huhtikuu 2024 349&#10;Tammikuu-Huhtikuu 2025&#10;Toukokuu-Elokuu 2023 245&#10;Toukokuu-Elokuu 2024 318&#10;Toukokuu-Elokuu 2025&#10;Syyskuu-Joulukuu 2023 245&#10;Syyskuu- Joulukuu 2024 306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344550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Yleisimmät ilmoitustyypit henkilökunta:</a:t>
            </a:r>
          </a:p>
          <a:p>
            <a:pPr marL="342900" indent="-342900">
              <a:buFontTx/>
              <a:buAutoNum type="arabicPeriod"/>
            </a:pPr>
            <a:r>
              <a:rPr lang="fi-FI" sz="1600" dirty="0" smtClean="0">
                <a:cs typeface="Arial"/>
              </a:rPr>
              <a:t>Lääke- </a:t>
            </a:r>
            <a:r>
              <a:rPr lang="fi-FI" sz="1600" dirty="0">
                <a:cs typeface="Arial"/>
              </a:rPr>
              <a:t>ja nestehoitoon, varjo- tai merkkiaineeseen liittyvä</a:t>
            </a:r>
          </a:p>
          <a:p>
            <a:pPr marL="342900" indent="-342900">
              <a:buAutoNum type="arabicPeriod"/>
            </a:pPr>
            <a:r>
              <a:rPr lang="fi-FI" sz="1600" dirty="0">
                <a:cs typeface="Arial"/>
              </a:rPr>
              <a:t>Tiedonkulkuun tai tiedonhallintaan </a:t>
            </a:r>
            <a:r>
              <a:rPr lang="fi-FI" sz="1600" dirty="0" smtClean="0">
                <a:cs typeface="Arial"/>
              </a:rPr>
              <a:t>liittyvä</a:t>
            </a:r>
          </a:p>
          <a:p>
            <a:pPr marL="342900" indent="-342900">
              <a:buAutoNum type="arabicPeriod"/>
            </a:pPr>
            <a:r>
              <a:rPr lang="fi-FI" sz="1600" dirty="0" smtClean="0">
                <a:cs typeface="Arial"/>
              </a:rPr>
              <a:t>Operatiiviseen toimenpiteeseen liittyvä</a:t>
            </a:r>
            <a:endParaRPr lang="fi-FI" sz="16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 ja omaisten tekemät 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24&#10;Tammikuu-Huhtikuu 2024 34&#10;Tammikuu-Huhtikuu 2025&#10;Toukokuu-Elokuu 2023 25&#10;Toukokuu-Elokuu 2024 31&#10;Toukokuu-Elokuu 2025&#10;Syyskuu-Joulukuu 2023 36&#10;Syyskuu- Joulukuu 2024 39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513191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 dirty="0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0</a:t>
            </a:r>
            <a:r>
              <a:rPr kumimoji="0" lang="fi-FI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(0)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4608000"/>
            <a:ext cx="2449853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5"/>
                </a:solidFill>
              </a:rPr>
              <a:t>Korvatut potilasvahingot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/>
          </p:cNvSpPr>
          <p:nvPr/>
        </p:nvSpPr>
        <p:spPr>
          <a:xfrm>
            <a:off x="6696074" y="5474798"/>
            <a:ext cx="2449853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000" b="1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Xx (xx)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 smtClean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 smtClean="0"/>
              <a:t>Ohjeistusten tarkistus ja päivystys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8DED113F-1027-50C0-EA5A-A17F76B78E88}"/>
              </a:ext>
            </a:extLst>
          </p:cNvPr>
          <p:cNvCxnSpPr>
            <a:cxnSpLocks/>
          </p:cNvCxnSpPr>
          <p:nvPr/>
        </p:nvCxnSpPr>
        <p:spPr>
          <a:xfrm flipV="1">
            <a:off x="4978400" y="3965331"/>
            <a:ext cx="657469" cy="2811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dirty="0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 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</a:rPr>
              <a:t>252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</a:rPr>
              <a:t>272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0F8D7F4-95F4-6E7C-A57A-73D44C0316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697E71B-67CA-42E5-918D-0BE42D6AF1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68535" y="3034145"/>
            <a:ext cx="641268" cy="2909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Arrow Connector 33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DE86B21C-FB27-325C-73CB-4DEE3CC5E31A}"/>
              </a:ext>
            </a:extLst>
          </p:cNvPr>
          <p:cNvCxnSpPr>
            <a:cxnSpLocks/>
          </p:cNvCxnSpPr>
          <p:nvPr/>
        </p:nvCxnSpPr>
        <p:spPr>
          <a:xfrm flipV="1">
            <a:off x="4978400" y="4151870"/>
            <a:ext cx="657469" cy="9457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92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89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4,76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4,75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4,75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4,78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4,82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4,80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4,68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4,74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4,63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4,61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4,69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4,70)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4,81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4,78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4,91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4,81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endParaRPr lang="fi-FI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endParaRPr lang="fi-FI" sz="1400" b="1" dirty="0">
              <a:cs typeface="Arial"/>
            </a:endParaRPr>
          </a:p>
          <a:p>
            <a:endParaRPr lang="fi-FI" sz="1400" b="1" dirty="0">
              <a:cs typeface="Arial"/>
            </a:endParaRPr>
          </a:p>
          <a:p>
            <a:endParaRPr lang="fi-FI" sz="1400" b="1" dirty="0">
              <a:cs typeface="Arial"/>
            </a:endParaRPr>
          </a:p>
          <a:p>
            <a:endParaRPr lang="fi-FI" sz="1400" dirty="0"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Hoitolinja: 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x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(x)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/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fi-FI" sz="1400" dirty="0">
                <a:latin typeface="Arial" panose="020B0604020202020204"/>
              </a:rPr>
              <a:t>Lääkärilinja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x 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(x)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92822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chemeClr val="accent5"/>
                </a:solidFill>
                <a:latin typeface="Arial" panose="020B0604020202020204"/>
              </a:rPr>
              <a:t>Kantelut (lkm)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20123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Hoitolija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x 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(x)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/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lang="fi-FI" sz="1400" dirty="0">
                <a:latin typeface="Arial" panose="020B0604020202020204"/>
              </a:rPr>
              <a:t>Lääkärilinja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x </a:t>
            </a: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(x)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</a:t>
            </a:r>
          </a:p>
          <a:p>
            <a:r>
              <a:rPr lang="fi-FI" sz="1400" dirty="0" err="1">
                <a:latin typeface="+mj-lt"/>
              </a:rPr>
              <a:t>Buddy</a:t>
            </a:r>
            <a:r>
              <a:rPr lang="fi-FI" sz="1400" dirty="0">
                <a:latin typeface="+mj-lt"/>
              </a:rPr>
              <a:t> Healthcare (</a:t>
            </a:r>
            <a:r>
              <a:rPr lang="fi-FI" sz="1400" dirty="0" err="1">
                <a:latin typeface="+mj-lt"/>
              </a:rPr>
              <a:t>Helppari</a:t>
            </a:r>
            <a:r>
              <a:rPr lang="fi-FI" sz="1400" dirty="0">
                <a:latin typeface="+mj-lt"/>
              </a:rPr>
              <a:t>) sovellus sekä aikuispotilaille, että lapsipotilaiden vanhemmille.</a:t>
            </a:r>
          </a:p>
          <a:p>
            <a:endParaRPr lang="fi-FI" sz="14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</a:t>
            </a:r>
            <a:r>
              <a:rPr lang="fi-FI" sz="1400" b="1" dirty="0" smtClean="0">
                <a:solidFill>
                  <a:schemeClr val="accent5"/>
                </a:solidFill>
                <a:latin typeface="+mj-lt"/>
              </a:rPr>
              <a:t>:</a:t>
            </a:r>
            <a:endParaRPr lang="fi-FI" sz="1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pPr fontAlgn="base"/>
            <a:endParaRPr lang="fi-FI" sz="1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097F6F-3430-E333-6754-66D4B0FEE2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883747" y="4702628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Budjetoidut vakanssit: xx (xx)</a:t>
            </a:r>
            <a:endParaRPr lang="en-US" sz="1600" dirty="0"/>
          </a:p>
          <a:p>
            <a:endParaRPr lang="fi-FI" sz="1600" dirty="0">
              <a:latin typeface="Arial"/>
              <a:ea typeface="Segoe UI"/>
              <a:cs typeface="Segoe UI"/>
            </a:endParaRPr>
          </a:p>
          <a:p>
            <a:r>
              <a:rPr lang="fi-FI" sz="1600" dirty="0"/>
              <a:t>Täyttämättömät vakanssit:</a:t>
            </a:r>
            <a:r>
              <a:rPr lang="en-US" sz="1400" dirty="0"/>
              <a:t> </a:t>
            </a:r>
            <a:r>
              <a:rPr lang="en-US" sz="1400" dirty="0" err="1"/>
              <a:t>dd.kk.vvv</a:t>
            </a:r>
            <a:r>
              <a:rPr lang="en-US" sz="1400" dirty="0"/>
              <a:t> xx (x)</a:t>
            </a:r>
            <a:endParaRPr lang="fi-FI" sz="1600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baseline="0" dirty="0"/>
              <a:t>Tapaturmailmoitusten määrä:</a:t>
            </a:r>
          </a:p>
          <a:p>
            <a:r>
              <a:rPr lang="fi-FI" sz="1600" dirty="0"/>
              <a:t>8 (9)</a:t>
            </a:r>
            <a:endParaRPr lang="fi-FI" sz="1600" baseline="0" dirty="0">
              <a:cs typeface="Arial"/>
            </a:endParaRPr>
          </a:p>
          <a:p>
            <a:endParaRPr lang="fi-FI" sz="1600" baseline="0" dirty="0"/>
          </a:p>
          <a:p>
            <a:r>
              <a:rPr lang="fi-FI" sz="1600" dirty="0"/>
              <a:t>Yleisimmät ilmoitustyypit: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sv-SE" sz="1600" dirty="0" smtClean="0">
                <a:cs typeface="Arial"/>
              </a:rPr>
              <a:t>Fall </a:t>
            </a:r>
            <a:r>
              <a:rPr lang="sv-SE" sz="1600" dirty="0">
                <a:cs typeface="Arial"/>
              </a:rPr>
              <a:t>från höjd, fall i övrigt, snubblande, </a:t>
            </a:r>
            <a:r>
              <a:rPr lang="sv-SE" sz="1600" dirty="0" smtClean="0">
                <a:cs typeface="Arial"/>
              </a:rPr>
              <a:t>halkande</a:t>
            </a:r>
          </a:p>
          <a:p>
            <a:pPr marL="342900" indent="-342900">
              <a:buAutoNum type="arabicPeriod"/>
            </a:pPr>
            <a:r>
              <a:rPr lang="fi-FI" sz="1600" dirty="0" err="1" smtClean="0"/>
              <a:t>Stick</a:t>
            </a:r>
            <a:r>
              <a:rPr lang="fi-FI" sz="1600" dirty="0"/>
              <a:t>, </a:t>
            </a:r>
            <a:r>
              <a:rPr lang="fi-FI" sz="1600" dirty="0" err="1"/>
              <a:t>snitt</a:t>
            </a:r>
            <a:r>
              <a:rPr lang="fi-FI" sz="1600" dirty="0"/>
              <a:t>, </a:t>
            </a:r>
            <a:r>
              <a:rPr lang="fi-FI" sz="1600" dirty="0" err="1"/>
              <a:t>skavning</a:t>
            </a:r>
            <a:r>
              <a:rPr lang="fi-FI" sz="1600" dirty="0"/>
              <a:t>, </a:t>
            </a:r>
            <a:r>
              <a:rPr lang="fi-FI" sz="1600" dirty="0" err="1"/>
              <a:t>avkapning</a:t>
            </a:r>
            <a:endParaRPr lang="fi-FI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Kokonaismäärä poissaolopäiviä/ 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b="1" dirty="0">
                <a:cs typeface="Arial"/>
              </a:rPr>
              <a:t>xxxx/xxx </a:t>
            </a:r>
            <a:br>
              <a:rPr lang="fi-FI" b="1" dirty="0">
                <a:cs typeface="Arial"/>
              </a:rPr>
            </a:br>
            <a:r>
              <a:rPr lang="fi-FI" sz="2000" b="1" dirty="0">
                <a:cs typeface="Arial"/>
              </a:rPr>
              <a:t>(xxx/xxx)</a:t>
            </a:r>
            <a:endParaRPr lang="fi-FI" b="1" dirty="0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B1CD99-0A9C-E89D-4EAC-A1643CDE271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4779818" y="4625439"/>
            <a:ext cx="819397" cy="42156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accent5"/>
                </a:solidFill>
              </a:rPr>
              <a:t>NPS</a:t>
            </a:r>
            <a:r>
              <a:rPr lang="sv-SE" dirty="0"/>
              <a:t>PS</a:t>
            </a:r>
          </a:p>
        </p:txBody>
      </p:sp>
      <p:cxnSp>
        <p:nvCxnSpPr>
          <p:cNvPr id="7" name="Straight Arrow Connector 6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E653DE6F-BFCA-1F12-B240-F5C6CA440C18}"/>
              </a:ext>
            </a:extLst>
          </p:cNvPr>
          <p:cNvCxnSpPr>
            <a:cxnSpLocks/>
          </p:cNvCxnSpPr>
          <p:nvPr/>
        </p:nvCxnSpPr>
        <p:spPr>
          <a:xfrm flipH="1" flipV="1">
            <a:off x="5894173" y="5399903"/>
            <a:ext cx="453873" cy="62950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 smtClean="0">
                <a:solidFill>
                  <a:srgbClr val="213A8F"/>
                </a:solidFill>
                <a:latin typeface="Arial" panose="020B0604020202020204"/>
                <a:cs typeface="Arial"/>
              </a:rPr>
              <a:t>-31 </a:t>
            </a: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(4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Työhyvinvointia edistävät toimenpiteet: </a:t>
            </a:r>
            <a:endParaRPr lang="fi-FI" sz="1600" b="1" baseline="0" dirty="0">
              <a:solidFill>
                <a:schemeClr val="accent5"/>
              </a:solidFill>
            </a:endParaRPr>
          </a:p>
          <a:p>
            <a:r>
              <a:rPr lang="fi-FI" sz="1600" dirty="0">
                <a:cs typeface="Arial"/>
              </a:rPr>
              <a:t>Säännölliset moniammatilliset työpaikkakokoukset sekä koulutuspäivät yhteistyön edistämiseksi. </a:t>
            </a:r>
          </a:p>
          <a:p>
            <a:r>
              <a:rPr lang="fi-FI" sz="1600" dirty="0">
                <a:cs typeface="Arial"/>
              </a:rPr>
              <a:t>Vuosittaiset kehityskeskustelut työntekijöiden kanssa.</a:t>
            </a:r>
          </a:p>
          <a:p>
            <a:r>
              <a:rPr lang="fi-FI" sz="1600" dirty="0">
                <a:cs typeface="Arial"/>
              </a:rPr>
              <a:t>Päiväkirurgian työhyvinvointi projekti</a:t>
            </a: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7" ma:contentTypeDescription="Luo uusi asiakirja." ma:contentTypeScope="" ma:versionID="48f944eda49af3702038ddd8eaa06546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8c3f1e96aa5c91694de48246179cb4e4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8A86F2-2D65-4036-A0EE-3CE6A99663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662b06d-03b9-424a-ab70-bfab313b8d48"/>
    <ds:schemaRef ds:uri="http://purl.org/dc/elements/1.1/"/>
    <ds:schemaRef ds:uri="cbe4f0d9-fb0d-42e8-a680-6e558966cc0a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295</TotalTime>
  <Words>518</Words>
  <Application>Microsoft Office PowerPoint</Application>
  <PresentationFormat>Widescreen</PresentationFormat>
  <Paragraphs>116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Arial</vt:lpstr>
      <vt:lpstr>Calibri</vt:lpstr>
      <vt:lpstr>굴림</vt:lpstr>
      <vt:lpstr>Segoe UI</vt:lpstr>
      <vt:lpstr>OVHP_teema</vt:lpstr>
      <vt:lpstr>1_OVHP_teema</vt:lpstr>
      <vt:lpstr>Omavalvonnan seuratatietojen raportointi</vt:lpstr>
      <vt:lpstr>Saatavuus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Seppelin Saija</cp:lastModifiedBy>
  <cp:revision>113</cp:revision>
  <dcterms:created xsi:type="dcterms:W3CDTF">2023-11-14T05:41:58Z</dcterms:created>
  <dcterms:modified xsi:type="dcterms:W3CDTF">2025-09-08T12:39:29Z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