
<file path=[Content_Types].xml><?xml version="1.0" encoding="utf-8"?>
<Types xmlns="http://schemas.openxmlformats.org/package/2006/content-types">
  <Default Extension="jpeg" ContentType="image/jpeg"/>
  <Default Extension="png" ContentType="image/png"/>
  <Default Extension="rels" ContentType="application/vnd.openxmlformats-package.relationships+xml"/>
  <Default Extension="svg" ContentType="image/svg+xml"/>
  <Default Extension="xlsx" ContentType="application/vnd.openxmlformats-officedocument.spreadsheetml.sheet"/>
  <Default Extension="xml" ContentType="application/xml"/>
  <Override PartName="/ppt/presentation.xml" ContentType="application/vnd.openxmlformats-officedocument.presentationml.presentation.main+xml"/>
  <Override PartName="/customXml/itemProps1.xml" ContentType="application/vnd.openxmlformats-officedocument.customXmlProperties+xml"/>
  <Override PartName="/customXml/itemProps2.xml" ContentType="application/vnd.openxmlformats-officedocument.customXmlProperties+xml"/>
  <Override PartName="/customXml/itemProps3.xml" ContentType="application/vnd.openxmlformats-officedocument.customXmlProperties+xml"/>
  <Override PartName="/ppt/slideMasters/slideMaster1.xml" ContentType="application/vnd.openxmlformats-officedocument.presentationml.slideMaster+xml"/>
  <Override PartName="/ppt/slideMasters/slideMaster2.xml" ContentType="application/vnd.openxmlformats-officedocument.presentationml.slideMaster+xml"/>
  <Override PartName="/ppt/slides/slide1.xml" ContentType="application/vnd.openxmlformats-officedocument.presentationml.slide+xml"/>
  <Override PartName="/ppt/slides/slide2.xml" ContentType="application/vnd.openxmlformats-officedocument.presentationml.slide+xml"/>
  <Override PartName="/ppt/slides/slide3.xml" ContentType="application/vnd.openxmlformats-officedocument.presentationml.slide+xml"/>
  <Override PartName="/ppt/slides/slide4.xml" ContentType="application/vnd.openxmlformats-officedocument.presentationml.slide+xml"/>
  <Override PartName="/ppt/slides/slide5.xml" ContentType="application/vnd.openxmlformats-officedocument.presentationml.slide+xml"/>
  <Override PartName="/ppt/slides/slide6.xml" ContentType="application/vnd.openxmlformats-officedocument.presentationml.slide+xml"/>
  <Override PartName="/ppt/notesMasters/notesMaster1.xml" ContentType="application/vnd.openxmlformats-officedocument.presentationml.notesMaster+xml"/>
  <Override PartName="/ppt/handoutMasters/handoutMaster1.xml" ContentType="application/vnd.openxmlformats-officedocument.presentationml.handoutMaster+xml"/>
  <Override PartName="/ppt/commentAuthors.xml" ContentType="application/vnd.openxmlformats-officedocument.presentationml.commentAuthors+xml"/>
  <Override PartName="/ppt/presProps.xml" ContentType="application/vnd.openxmlformats-officedocument.presentationml.presProps+xml"/>
  <Override PartName="/ppt/viewProps.xml" ContentType="application/vnd.openxmlformats-officedocument.presentationml.viewProps+xml"/>
  <Override PartName="/ppt/theme/theme1.xml" ContentType="application/vnd.openxmlformats-officedocument.theme+xml"/>
  <Override PartName="/ppt/tableStyles.xml" ContentType="application/vnd.openxmlformats-officedocument.presentationml.tableStyles+xml"/>
  <Override PartName="/ppt/slideLayouts/slideLayout1.xml" ContentType="application/vnd.openxmlformats-officedocument.presentationml.slideLayout+xml"/>
  <Override PartName="/ppt/slideLayouts/slideLayout2.xml" ContentType="application/vnd.openxmlformats-officedocument.presentationml.slideLayout+xml"/>
  <Override PartName="/ppt/slideLayouts/slideLayout3.xml" ContentType="application/vnd.openxmlformats-officedocument.presentationml.slideLayout+xml"/>
  <Override PartName="/ppt/slideLayouts/slideLayout4.xml" ContentType="application/vnd.openxmlformats-officedocument.presentationml.slideLayout+xml"/>
  <Override PartName="/ppt/slideLayouts/slideLayout5.xml" ContentType="application/vnd.openxmlformats-officedocument.presentationml.slideLayout+xml"/>
  <Override PartName="/ppt/slideLayouts/slideLayout6.xml" ContentType="application/vnd.openxmlformats-officedocument.presentationml.slideLayout+xml"/>
  <Override PartName="/ppt/slideLayouts/slideLayout7.xml" ContentType="application/vnd.openxmlformats-officedocument.presentationml.slideLayout+xml"/>
  <Override PartName="/ppt/slideLayouts/slideLayout8.xml" ContentType="application/vnd.openxmlformats-officedocument.presentationml.slideLayout+xml"/>
  <Override PartName="/ppt/slideLayouts/slideLayout9.xml" ContentType="application/vnd.openxmlformats-officedocument.presentationml.slideLayout+xml"/>
  <Override PartName="/ppt/slideLayouts/slideLayout10.xml" ContentType="application/vnd.openxmlformats-officedocument.presentationml.slideLayout+xml"/>
  <Override PartName="/ppt/slideLayouts/slideLayout11.xml" ContentType="application/vnd.openxmlformats-officedocument.presentationml.slideLayout+xml"/>
  <Override PartName="/ppt/slideLayouts/slideLayout12.xml" ContentType="application/vnd.openxmlformats-officedocument.presentationml.slideLayout+xml"/>
  <Override PartName="/ppt/slideLayouts/slideLayout13.xml" ContentType="application/vnd.openxmlformats-officedocument.presentationml.slideLayout+xml"/>
  <Override PartName="/ppt/slideLayouts/slideLayout14.xml" ContentType="application/vnd.openxmlformats-officedocument.presentationml.slideLayout+xml"/>
  <Override PartName="/ppt/slideLayouts/slideLayout15.xml" ContentType="application/vnd.openxmlformats-officedocument.presentationml.slideLayout+xml"/>
  <Override PartName="/ppt/slideLayouts/slideLayout16.xml" ContentType="application/vnd.openxmlformats-officedocument.presentationml.slideLayout+xml"/>
  <Override PartName="/ppt/slideLayouts/slideLayout17.xml" ContentType="application/vnd.openxmlformats-officedocument.presentationml.slideLayout+xml"/>
  <Override PartName="/ppt/slideLayouts/slideLayout18.xml" ContentType="application/vnd.openxmlformats-officedocument.presentationml.slideLayout+xml"/>
  <Override PartName="/ppt/slideLayouts/slideLayout19.xml" ContentType="application/vnd.openxmlformats-officedocument.presentationml.slideLayout+xml"/>
  <Override PartName="/ppt/slideLayouts/slideLayout20.xml" ContentType="application/vnd.openxmlformats-officedocument.presentationml.slideLayout+xml"/>
  <Override PartName="/ppt/slideLayouts/slideLayout21.xml" ContentType="application/vnd.openxmlformats-officedocument.presentationml.slideLayout+xml"/>
  <Override PartName="/ppt/slideLayouts/slideLayout22.xml" ContentType="application/vnd.openxmlformats-officedocument.presentationml.slideLayout+xml"/>
  <Override PartName="/ppt/slideLayouts/slideLayout23.xml" ContentType="application/vnd.openxmlformats-officedocument.presentationml.slideLayout+xml"/>
  <Override PartName="/ppt/slideLayouts/slideLayout24.xml" ContentType="application/vnd.openxmlformats-officedocument.presentationml.slideLayout+xml"/>
  <Override PartName="/ppt/slideLayouts/slideLayout25.xml" ContentType="application/vnd.openxmlformats-officedocument.presentationml.slideLayout+xml"/>
  <Override PartName="/ppt/slideLayouts/slideLayout26.xml" ContentType="application/vnd.openxmlformats-officedocument.presentationml.slideLayout+xml"/>
  <Override PartName="/ppt/slideLayouts/slideLayout27.xml" ContentType="application/vnd.openxmlformats-officedocument.presentationml.slideLayout+xml"/>
  <Override PartName="/ppt/slideLayouts/slideLayout28.xml" ContentType="application/vnd.openxmlformats-officedocument.presentationml.slideLayout+xml"/>
  <Override PartName="/ppt/slideLayouts/slideLayout29.xml" ContentType="application/vnd.openxmlformats-officedocument.presentationml.slideLayout+xml"/>
  <Override PartName="/ppt/slideLayouts/slideLayout30.xml" ContentType="application/vnd.openxmlformats-officedocument.presentationml.slideLayout+xml"/>
  <Override PartName="/ppt/slideLayouts/slideLayout31.xml" ContentType="application/vnd.openxmlformats-officedocument.presentationml.slideLayout+xml"/>
  <Override PartName="/ppt/slideLayouts/slideLayout32.xml" ContentType="application/vnd.openxmlformats-officedocument.presentationml.slideLayout+xml"/>
  <Override PartName="/ppt/slideLayouts/slideLayout33.xml" ContentType="application/vnd.openxmlformats-officedocument.presentationml.slideLayout+xml"/>
  <Override PartName="/ppt/slideLayouts/slideLayout34.xml" ContentType="application/vnd.openxmlformats-officedocument.presentationml.slideLayout+xml"/>
  <Override PartName="/ppt/slideLayouts/slideLayout35.xml" ContentType="application/vnd.openxmlformats-officedocument.presentationml.slideLayout+xml"/>
  <Override PartName="/ppt/slideLayouts/slideLayout36.xml" ContentType="application/vnd.openxmlformats-officedocument.presentationml.slideLayout+xml"/>
  <Override PartName="/ppt/slideLayouts/slideLayout37.xml" ContentType="application/vnd.openxmlformats-officedocument.presentationml.slideLayout+xml"/>
  <Override PartName="/ppt/slideLayouts/slideLayout38.xml" ContentType="application/vnd.openxmlformats-officedocument.presentationml.slideLayout+xml"/>
  <Override PartName="/ppt/slideLayouts/slideLayout39.xml" ContentType="application/vnd.openxmlformats-officedocument.presentationml.slideLayout+xml"/>
  <Override PartName="/ppt/theme/theme2.xml" ContentType="application/vnd.openxmlformats-officedocument.theme+xml"/>
  <Override PartName="/ppt/theme/theme3.xml" ContentType="application/vnd.openxmlformats-officedocument.theme+xml"/>
  <Override PartName="/ppt/theme/theme4.xml" ContentType="application/vnd.openxmlformats-officedocument.theme+xml"/>
  <Override PartName="/ppt/notesSlides/notesSlide1.xml" ContentType="application/vnd.openxmlformats-officedocument.presentationml.notesSlide+xml"/>
  <Override PartName="/ppt/charts/chart1.xml" ContentType="application/vnd.openxmlformats-officedocument.drawingml.chart+xml"/>
  <Override PartName="/ppt/charts/style1.xml" ContentType="application/vnd.ms-office.chartstyle+xml"/>
  <Override PartName="/ppt/charts/colors1.xml" ContentType="application/vnd.ms-office.chartcolorstyle+xml"/>
  <Override PartName="/ppt/charts/chart2.xml" ContentType="application/vnd.openxmlformats-officedocument.drawingml.chart+xml"/>
  <Override PartName="/ppt/charts/style2.xml" ContentType="application/vnd.ms-office.chartstyle+xml"/>
  <Override PartName="/ppt/charts/colors2.xml" ContentType="application/vnd.ms-office.chartcolorstyle+xml"/>
  <Override PartName="/ppt/charts/chart3.xml" ContentType="application/vnd.openxmlformats-officedocument.drawingml.chart+xml"/>
  <Override PartName="/ppt/drawings/drawing1.xml" ContentType="application/vnd.openxmlformats-officedocument.drawingml.chartshapes+xml"/>
  <Override PartName="/ppt/notesSlides/notesSlide2.xml" ContentType="application/vnd.openxmlformats-officedocument.presentationml.notesSlide+xml"/>
  <Override PartName="/ppt/comments/modernComment_244_712695BD.xml" ContentType="application/vnd.ms-powerpoint.comments+xml"/>
  <Override PartName="/ppt/charts/chart4.xml" ContentType="application/vnd.openxmlformats-officedocument.drawingml.chart+xml"/>
  <Override PartName="/ppt/drawings/drawing2.xml" ContentType="application/vnd.openxmlformats-officedocument.drawingml.chartshapes+xml"/>
  <Override PartName="/ppt/charts/chart5.xml" ContentType="application/vnd.openxmlformats-officedocument.drawingml.chart+xml"/>
  <Override PartName="/ppt/drawings/drawing3.xml" ContentType="application/vnd.openxmlformats-officedocument.drawingml.chartshapes+xml"/>
  <Override PartName="/ppt/changesInfos/changesInfo1.xml" ContentType="application/vnd.ms-powerpoint.changesinfo+xml"/>
  <Override PartName="/ppt/revisionInfo.xml" ContentType="application/vnd.ms-powerpoint.revisioninfo+xml"/>
  <Override PartName="/ppt/authors.xml" ContentType="application/vnd.ms-powerpoint.authors+xml"/>
  <Override PartName="/docProps/core.xml" ContentType="application/vnd.openxmlformats-package.core-properties+xml"/>
  <Override PartName="/docProps/app.xml" ContentType="application/vnd.openxmlformats-officedocument.extended-properties+xml"/>
  <Override PartName="/docProps/custom.xml" ContentType="application/vnd.openxmlformats-officedocument.custom-properties+xml"/>
  <Override PartName="/docMetadata/LabelInfo.xml" ContentType="application/vnd.ms-office.classificationlabels+xml"/>
</Types>
</file>

<file path=_rels/.rels><?xml version="1.0" encoding="UTF-8" standalone="yes"?>
<Relationships xmlns="http://schemas.openxmlformats.org/package/2006/relationships"><Relationship Id="rId3" Type="http://schemas.openxmlformats.org/package/2006/relationships/metadata/core-properties" Target="docProps/core.xml"/><Relationship Id="rId2" Type="http://schemas.openxmlformats.org/package/2006/relationships/metadata/thumbnail" Target="docProps/thumbnail.jpeg"/><Relationship Id="rId1" Type="http://schemas.openxmlformats.org/officeDocument/2006/relationships/officeDocument" Target="ppt/presentation.xml"/><Relationship Id="rId6" Type="http://schemas.microsoft.com/office/2020/02/relationships/classificationlabels" Target="docMetadata/LabelInfo.xml"/><Relationship Id="rId5" Type="http://schemas.openxmlformats.org/officeDocument/2006/relationships/custom-properties" Target="docProps/custom.xml"/><Relationship Id="rId4" Type="http://schemas.openxmlformats.org/officeDocument/2006/relationships/extended-properties" Target="docProps/app.xml"/></Relationships>
</file>

<file path=ppt/presentation.xml><?xml version="1.0" encoding="utf-8"?>
<p:presentation xmlns:a="http://schemas.openxmlformats.org/drawingml/2006/main" xmlns:r="http://schemas.openxmlformats.org/officeDocument/2006/relationships" xmlns:p="http://schemas.openxmlformats.org/presentationml/2006/main" saveSubsetFonts="1">
  <p:sldMasterIdLst>
    <p:sldMasterId id="2147483661" r:id="rId4"/>
    <p:sldMasterId id="2147483710" r:id="rId5"/>
  </p:sldMasterIdLst>
  <p:notesMasterIdLst>
    <p:notesMasterId r:id="rId12"/>
  </p:notesMasterIdLst>
  <p:handoutMasterIdLst>
    <p:handoutMasterId r:id="rId13"/>
  </p:handoutMasterIdLst>
  <p:sldIdLst>
    <p:sldId id="256" r:id="rId6"/>
    <p:sldId id="562" r:id="rId7"/>
    <p:sldId id="563" r:id="rId8"/>
    <p:sldId id="452" r:id="rId9"/>
    <p:sldId id="579" r:id="rId10"/>
    <p:sldId id="580" r:id="rId11"/>
  </p:sldIdLst>
  <p:sldSz cx="12192000" cy="6858000"/>
  <p:notesSz cx="6858000" cy="9144000"/>
  <p:defaultTextStyle>
    <a:defPPr>
      <a:defRPr lang="fi-FI"/>
    </a:defPPr>
    <a:lvl1pPr marL="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1pPr>
    <a:lvl2pPr marL="4572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2pPr>
    <a:lvl3pPr marL="9144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3pPr>
    <a:lvl4pPr marL="13716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4pPr>
    <a:lvl5pPr marL="18288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5pPr>
    <a:lvl6pPr marL="22860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6pPr>
    <a:lvl7pPr marL="27432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7pPr>
    <a:lvl8pPr marL="32004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8pPr>
    <a:lvl9pPr marL="36576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9pPr>
  </p:defaultTextStyle>
  <p:extLst>
    <p:ext uri="{EFAFB233-063F-42B5-8137-9DF3F51BA10A}">
      <p15:sldGuideLst xmlns:p15="http://schemas.microsoft.com/office/powerpoint/2012/main"/>
    </p:ext>
    <p:ext uri="{2D200454-40CA-4A62-9FC3-DE9A4176ACB9}">
      <p15:notesGuideLst xmlns:p15="http://schemas.microsoft.com/office/powerpoint/2012/main"/>
    </p:ext>
  </p:extLst>
</p:presentation>
</file>

<file path=ppt/authors.xml><?xml version="1.0" encoding="utf-8"?>
<p188:authorLst xmlns:a="http://schemas.openxmlformats.org/drawingml/2006/main" xmlns:r="http://schemas.openxmlformats.org/officeDocument/2006/relationships" xmlns:p188="http://schemas.microsoft.com/office/powerpoint/2018/8/main">
  <p188:author id="{B4294503-7F91-146A-3DA3-8E88E28BAFE1}" name="Mäkinen Camilla" initials="CM" userId="S::camilla.makinen@ovph.fi::08b40afd-0646-4c4b-a542-b1647c187a03" providerId="AD"/>
</p188:authorLst>
</file>

<file path=ppt/commentAuthors.xml><?xml version="1.0" encoding="utf-8"?>
<p:cmAuthorLst xmlns:a="http://schemas.openxmlformats.org/drawingml/2006/main" xmlns:r="http://schemas.openxmlformats.org/officeDocument/2006/relationships" xmlns:p="http://schemas.openxmlformats.org/presentationml/2006/main">
  <p:cmAuthor id="1" name="Granö Anna" initials="GA [2]" lastIdx="4" clrIdx="0">
    <p:extLst>
      <p:ext uri="{19B8F6BF-5375-455C-9EA6-DF929625EA0E}">
        <p15:presenceInfo xmlns:p15="http://schemas.microsoft.com/office/powerpoint/2012/main" userId="S::anna.grano@ovph.fi::a50b3b0e-1daf-4c22-886c-a5e083b43703" providerId="AD"/>
      </p:ext>
    </p:extLst>
  </p:cmAuthor>
</p:cmAuthorLst>
</file>

<file path=ppt/presProps.xml><?xml version="1.0" encoding="utf-8"?>
<p:presentationPr xmlns:a="http://schemas.openxmlformats.org/drawingml/2006/main" xmlns:r="http://schemas.openxmlformats.org/officeDocument/2006/relationships" xmlns:p="http://schemas.openxmlformats.org/presentationml/2006/main">
  <p:showPr showNarration="1">
    <p:present/>
    <p:sldAll/>
    <p:penClr>
      <a:prstClr val="red"/>
    </p:penClr>
    <p:extLst>
      <p:ext uri="{EC167BDD-8182-4AB7-AECC-EB403E3ABB37}">
        <p14:laserClr xmlns:p14="http://schemas.microsoft.com/office/powerpoint/2010/main">
          <a:srgbClr val="FF0000"/>
        </p14:laserClr>
      </p:ext>
      <p:ext uri="{2FDB2607-1784-4EEB-B798-7EB5836EED8A}">
        <p14:showMediaCtrls xmlns:p14="http://schemas.microsoft.com/office/powerpoint/2010/main" val="1"/>
      </p:ext>
    </p:extLst>
  </p:showPr>
  <p:extLst>
    <p:ext uri="{E76CE94A-603C-4142-B9EB-6D1370010A27}">
      <p14:discardImageEditData xmlns:p14="http://schemas.microsoft.com/office/powerpoint/2010/main" val="0"/>
    </p:ext>
    <p:ext uri="{D31A062A-798A-4329-ABDD-BBA856620510}">
      <p14:defaultImageDpi xmlns:p14="http://schemas.microsoft.com/office/powerpoint/2010/main" val="32767"/>
    </p:ext>
    <p:ext uri="{FD5EFAAD-0ECE-453E-9831-46B23BE46B34}">
      <p15:chartTrackingRefBased xmlns:p15="http://schemas.microsoft.com/office/powerpoint/2012/main" val="1"/>
    </p:ext>
  </p:extLst>
</p:presentationPr>
</file>

<file path=ppt/revisionInfo.xml><?xml version="1.0" encoding="utf-8"?>
<p1510:revInfo xmlns:a="http://schemas.openxmlformats.org/drawingml/2006/main" xmlns:r="http://schemas.openxmlformats.org/officeDocument/2006/relationships" xmlns:p1510="http://schemas.microsoft.com/office/powerpoint/2015/10/main">
  <p1510:revLst>
    <p1510:client id="{6FDB7607-C7B7-19DC-42B6-7291A3D607EB}" v="24" dt="2026-10-01T10:01:19.827"/>
    <p1510:client id="{8CDB3353-DF1F-62B0-31BB-AB61AEA60CA1}" v="19" dt="2026-10-01T06:11:42.715"/>
  </p1510:revLst>
</p1510:revInfo>
</file>

<file path=ppt/tableStyles.xml><?xml version="1.0" encoding="utf-8"?>
<a:tblStyleLst xmlns:a="http://schemas.openxmlformats.org/drawingml/2006/main" def="{5C22544A-7EE6-4342-B048-85BDC9FD1C3A}">
  <a:tblStyle styleId="{5C22544A-7EE6-4342-B048-85BDC9FD1C3A}" styleName="Medium Style 2 - Accent 1">
    <a:wholeTbl>
      <a:tcTxStyle>
        <a:fontRef idx="minor">
          <a:prstClr val="black"/>
        </a:fontRef>
        <a:schemeClr val="dk1"/>
      </a:tcTxStyle>
      <a:tcStyle>
        <a:tcBdr>
          <a:left>
            <a:ln w="12700" cmpd="sng">
              <a:solidFill>
                <a:schemeClr val="lt1"/>
              </a:solidFill>
            </a:ln>
          </a:left>
          <a:right>
            <a:ln w="12700" cmpd="sng">
              <a:solidFill>
                <a:schemeClr val="lt1"/>
              </a:solidFill>
            </a:ln>
          </a:right>
          <a:top>
            <a:ln w="12700" cmpd="sng">
              <a:solidFill>
                <a:schemeClr val="lt1"/>
              </a:solidFill>
            </a:ln>
          </a:top>
          <a:bottom>
            <a:ln w="12700" cmpd="sng">
              <a:solidFill>
                <a:schemeClr val="lt1"/>
              </a:solidFill>
            </a:ln>
          </a:bottom>
          <a:insideH>
            <a:ln w="12700" cmpd="sng">
              <a:solidFill>
                <a:schemeClr val="lt1"/>
              </a:solidFill>
            </a:ln>
          </a:insideH>
          <a:insideV>
            <a:ln w="12700" cmpd="sng">
              <a:solidFill>
                <a:schemeClr val="lt1"/>
              </a:solidFill>
            </a:ln>
          </a:insideV>
        </a:tcBdr>
        <a:fill>
          <a:solidFill>
            <a:schemeClr val="accent1">
              <a:tint val="20000"/>
            </a:schemeClr>
          </a:solidFill>
        </a:fill>
      </a:tcStyle>
    </a:wholeTbl>
    <a:band1H>
      <a:tcStyle>
        <a:tcBdr/>
        <a:fill>
          <a:solidFill>
            <a:schemeClr val="accent1">
              <a:tint val="40000"/>
            </a:schemeClr>
          </a:solidFill>
        </a:fill>
      </a:tcStyle>
    </a:band1H>
    <a:band2H>
      <a:tcStyle>
        <a:tcBdr/>
      </a:tcStyle>
    </a:band2H>
    <a:band1V>
      <a:tcStyle>
        <a:tcBdr/>
        <a:fill>
          <a:solidFill>
            <a:schemeClr val="accent1">
              <a:tint val="40000"/>
            </a:schemeClr>
          </a:solidFill>
        </a:fill>
      </a:tcStyle>
    </a:band1V>
    <a:band2V>
      <a:tcStyle>
        <a:tcBdr/>
      </a:tcStyle>
    </a:band2V>
    <a:lastCol>
      <a:tcTxStyle b="on">
        <a:fontRef idx="minor">
          <a:prstClr val="black"/>
        </a:fontRef>
        <a:schemeClr val="lt1"/>
      </a:tcTxStyle>
      <a:tcStyle>
        <a:tcBdr/>
        <a:fill>
          <a:solidFill>
            <a:schemeClr val="accent1"/>
          </a:solidFill>
        </a:fill>
      </a:tcStyle>
    </a:lastCol>
    <a:firstCol>
      <a:tcTxStyle b="on">
        <a:fontRef idx="minor">
          <a:prstClr val="black"/>
        </a:fontRef>
        <a:schemeClr val="lt1"/>
      </a:tcTxStyle>
      <a:tcStyle>
        <a:tcBdr/>
        <a:fill>
          <a:solidFill>
            <a:schemeClr val="accent1"/>
          </a:solidFill>
        </a:fill>
      </a:tcStyle>
    </a:firstCol>
    <a:lastRow>
      <a:tcTxStyle b="on">
        <a:fontRef idx="minor">
          <a:prstClr val="black"/>
        </a:fontRef>
        <a:schemeClr val="lt1"/>
      </a:tcTxStyle>
      <a:tcStyle>
        <a:tcBdr>
          <a:top>
            <a:ln w="38100" cmpd="sng">
              <a:solidFill>
                <a:schemeClr val="lt1"/>
              </a:solidFill>
            </a:ln>
          </a:top>
        </a:tcBdr>
        <a:fill>
          <a:solidFill>
            <a:schemeClr val="accent1"/>
          </a:solidFill>
        </a:fill>
      </a:tcStyle>
    </a:lastRow>
    <a:firstRow>
      <a:tcTxStyle b="on">
        <a:fontRef idx="minor">
          <a:prstClr val="black"/>
        </a:fontRef>
        <a:schemeClr val="lt1"/>
      </a:tcTxStyle>
      <a:tcStyle>
        <a:tcBdr>
          <a:bottom>
            <a:ln w="38100" cmpd="sng">
              <a:solidFill>
                <a:schemeClr val="lt1"/>
              </a:solidFill>
            </a:ln>
          </a:bottom>
        </a:tcBdr>
        <a:fill>
          <a:solidFill>
            <a:schemeClr val="accent1"/>
          </a:solidFill>
        </a:fill>
      </a:tcStyle>
    </a:firstRow>
  </a:tblStyle>
  <a:tblStyle styleId="{073A0DAA-6AF3-43AB-8588-CEC1D06C72B9}" styleName="Medium Style 2">
    <a:wholeTbl>
      <a:tcTxStyle>
        <a:fontRef idx="minor">
          <a:prstClr val="black"/>
        </a:fontRef>
        <a:schemeClr val="dk1"/>
      </a:tcTxStyle>
      <a:tcStyle>
        <a:tcBdr>
          <a:left>
            <a:ln w="12700" cmpd="sng">
              <a:solidFill>
                <a:schemeClr val="lt1"/>
              </a:solidFill>
            </a:ln>
          </a:left>
          <a:right>
            <a:ln w="12700" cmpd="sng">
              <a:solidFill>
                <a:schemeClr val="lt1"/>
              </a:solidFill>
            </a:ln>
          </a:right>
          <a:top>
            <a:ln w="12700" cmpd="sng">
              <a:solidFill>
                <a:schemeClr val="lt1"/>
              </a:solidFill>
            </a:ln>
          </a:top>
          <a:bottom>
            <a:ln w="12700" cmpd="sng">
              <a:solidFill>
                <a:schemeClr val="lt1"/>
              </a:solidFill>
            </a:ln>
          </a:bottom>
          <a:insideH>
            <a:ln w="12700" cmpd="sng">
              <a:solidFill>
                <a:schemeClr val="lt1"/>
              </a:solidFill>
            </a:ln>
          </a:insideH>
          <a:insideV>
            <a:ln w="12700" cmpd="sng">
              <a:solidFill>
                <a:schemeClr val="lt1"/>
              </a:solidFill>
            </a:ln>
          </a:insideV>
        </a:tcBdr>
        <a:fill>
          <a:solidFill>
            <a:schemeClr val="dk1">
              <a:tint val="20000"/>
            </a:schemeClr>
          </a:solidFill>
        </a:fill>
      </a:tcStyle>
    </a:wholeTbl>
    <a:band1H>
      <a:tcStyle>
        <a:tcBdr/>
        <a:fill>
          <a:solidFill>
            <a:schemeClr val="dk1">
              <a:tint val="40000"/>
            </a:schemeClr>
          </a:solidFill>
        </a:fill>
      </a:tcStyle>
    </a:band1H>
    <a:band2H>
      <a:tcStyle>
        <a:tcBdr/>
      </a:tcStyle>
    </a:band2H>
    <a:band1V>
      <a:tcStyle>
        <a:tcBdr/>
        <a:fill>
          <a:solidFill>
            <a:schemeClr val="dk1">
              <a:tint val="40000"/>
            </a:schemeClr>
          </a:solidFill>
        </a:fill>
      </a:tcStyle>
    </a:band1V>
    <a:band2V>
      <a:tcStyle>
        <a:tcBdr/>
      </a:tcStyle>
    </a:band2V>
    <a:lastCol>
      <a:tcTxStyle b="on">
        <a:fontRef idx="minor">
          <a:prstClr val="black"/>
        </a:fontRef>
        <a:schemeClr val="lt1"/>
      </a:tcTxStyle>
      <a:tcStyle>
        <a:tcBdr/>
        <a:fill>
          <a:solidFill>
            <a:schemeClr val="dk1"/>
          </a:solidFill>
        </a:fill>
      </a:tcStyle>
    </a:lastCol>
    <a:firstCol>
      <a:tcTxStyle b="on">
        <a:fontRef idx="minor">
          <a:prstClr val="black"/>
        </a:fontRef>
        <a:schemeClr val="lt1"/>
      </a:tcTxStyle>
      <a:tcStyle>
        <a:tcBdr/>
        <a:fill>
          <a:solidFill>
            <a:schemeClr val="dk1"/>
          </a:solidFill>
        </a:fill>
      </a:tcStyle>
    </a:firstCol>
    <a:lastRow>
      <a:tcTxStyle b="on">
        <a:fontRef idx="minor">
          <a:prstClr val="black"/>
        </a:fontRef>
        <a:schemeClr val="lt1"/>
      </a:tcTxStyle>
      <a:tcStyle>
        <a:tcBdr>
          <a:top>
            <a:ln w="38100" cmpd="sng">
              <a:solidFill>
                <a:schemeClr val="lt1"/>
              </a:solidFill>
            </a:ln>
          </a:top>
        </a:tcBdr>
        <a:fill>
          <a:solidFill>
            <a:schemeClr val="dk1"/>
          </a:solidFill>
        </a:fill>
      </a:tcStyle>
    </a:lastRow>
    <a:firstRow>
      <a:tcTxStyle b="on">
        <a:fontRef idx="minor">
          <a:prstClr val="black"/>
        </a:fontRef>
        <a:schemeClr val="lt1"/>
      </a:tcTxStyle>
      <a:tcStyle>
        <a:tcBdr>
          <a:bottom>
            <a:ln w="38100" cmpd="sng">
              <a:solidFill>
                <a:schemeClr val="lt1"/>
              </a:solidFill>
            </a:ln>
          </a:bottom>
        </a:tcBdr>
        <a:fill>
          <a:solidFill>
            <a:schemeClr val="dk1"/>
          </a:solidFill>
        </a:fill>
      </a:tcStyle>
    </a:firstRow>
  </a:tblStyle>
</a:tblStyleLst>
</file>

<file path=ppt/viewProps.xml><?xml version="1.0" encoding="utf-8"?>
<p:viewPr xmlns:a="http://schemas.openxmlformats.org/drawingml/2006/main" xmlns:r="http://schemas.openxmlformats.org/officeDocument/2006/relationships" xmlns:p="http://schemas.openxmlformats.org/presentationml/2006/main" lastView="sldThumbnailView">
  <p:normalViewPr>
    <p:restoredLeft sz="15620"/>
    <p:restoredTop sz="94660"/>
  </p:normalViewPr>
  <p:slideViewPr>
    <p:cSldViewPr snapToGrid="0">
      <p:cViewPr varScale="1">
        <p:scale>
          <a:sx n="101" d="100"/>
          <a:sy n="101" d="100"/>
        </p:scale>
        <p:origin x="144" y="186"/>
      </p:cViewPr>
      <p:guideLst/>
    </p:cSldViewPr>
  </p:slideViewPr>
  <p:notesTextViewPr>
    <p:cViewPr>
      <p:scale>
        <a:sx n="1" d="1"/>
        <a:sy n="1" d="1"/>
      </p:scale>
      <p:origin x="0" y="0"/>
    </p:cViewPr>
  </p:notesTextViewPr>
  <p:notesViewPr>
    <p:cSldViewPr snapToGrid="0">
      <p:cViewPr>
        <p:scale>
          <a:sx n="1" d="2"/>
          <a:sy n="1" d="2"/>
        </p:scale>
        <p:origin x="0" y="0"/>
      </p:cViewPr>
      <p:guideLst/>
    </p:cSldViewPr>
  </p:notesViewPr>
  <p:gridSpacing cx="76200" cy="76200"/>
</p:viewPr>
</file>

<file path=ppt/_rels/presentation.xml.rels><?xml version="1.0" encoding="UTF-8" standalone="yes"?>
<Relationships xmlns="http://schemas.openxmlformats.org/package/2006/relationships"><Relationship Id="rId8" Type="http://schemas.openxmlformats.org/officeDocument/2006/relationships/slide" Target="slides/slide3.xml"/><Relationship Id="rId13" Type="http://schemas.openxmlformats.org/officeDocument/2006/relationships/handoutMaster" Target="handoutMasters/handoutMaster1.xml"/><Relationship Id="rId18" Type="http://schemas.openxmlformats.org/officeDocument/2006/relationships/tableStyles" Target="tableStyles.xml"/><Relationship Id="rId3" Type="http://schemas.openxmlformats.org/officeDocument/2006/relationships/customXml" Target="../customXml/item3.xml"/><Relationship Id="rId21" Type="http://schemas.microsoft.com/office/2018/10/relationships/authors" Target="authors.xml"/><Relationship Id="rId7" Type="http://schemas.openxmlformats.org/officeDocument/2006/relationships/slide" Target="slides/slide2.xml"/><Relationship Id="rId12" Type="http://schemas.openxmlformats.org/officeDocument/2006/relationships/notesMaster" Target="notesMasters/notesMaster1.xml"/><Relationship Id="rId17" Type="http://schemas.openxmlformats.org/officeDocument/2006/relationships/theme" Target="theme/theme1.xml"/><Relationship Id="rId2" Type="http://schemas.openxmlformats.org/officeDocument/2006/relationships/customXml" Target="../customXml/item2.xml"/><Relationship Id="rId16" Type="http://schemas.openxmlformats.org/officeDocument/2006/relationships/viewProps" Target="viewProps.xml"/><Relationship Id="rId20" Type="http://schemas.microsoft.com/office/2015/10/relationships/revisionInfo" Target="revisionInfo.xml"/><Relationship Id="rId1" Type="http://schemas.openxmlformats.org/officeDocument/2006/relationships/customXml" Target="../customXml/item1.xml"/><Relationship Id="rId6" Type="http://schemas.openxmlformats.org/officeDocument/2006/relationships/slide" Target="slides/slide1.xml"/><Relationship Id="rId11" Type="http://schemas.openxmlformats.org/officeDocument/2006/relationships/slide" Target="slides/slide6.xml"/><Relationship Id="rId5" Type="http://schemas.openxmlformats.org/officeDocument/2006/relationships/slideMaster" Target="slideMasters/slideMaster2.xml"/><Relationship Id="rId15" Type="http://schemas.openxmlformats.org/officeDocument/2006/relationships/presProps" Target="presProps.xml"/><Relationship Id="rId10" Type="http://schemas.openxmlformats.org/officeDocument/2006/relationships/slide" Target="slides/slide5.xml"/><Relationship Id="rId19" Type="http://schemas.microsoft.com/office/2016/11/relationships/changesInfo" Target="changesInfos/changesInfo1.xml"/><Relationship Id="rId4" Type="http://schemas.openxmlformats.org/officeDocument/2006/relationships/slideMaster" Target="slideMasters/slideMaster1.xml"/><Relationship Id="rId9" Type="http://schemas.openxmlformats.org/officeDocument/2006/relationships/slide" Target="slides/slide4.xml"/><Relationship Id="rId14" Type="http://schemas.openxmlformats.org/officeDocument/2006/relationships/commentAuthors" Target="commentAuthors.xml"/></Relationships>
</file>

<file path=ppt/changesInfos/changesInfo1.xml><?xml version="1.0" encoding="utf-8"?>
<pc:chgInfo xmlns:a="http://schemas.openxmlformats.org/drawingml/2006/main" xmlns:r="http://schemas.openxmlformats.org/officeDocument/2006/relationships" xmlns:ac="http://schemas.microsoft.com/office/drawing/2013/main/command" xmlns:pc="http://schemas.microsoft.com/office/powerpoint/2013/main/command">
  <pc:docChgLst>
    <pc:chgData name="Mäkinen Camilla" userId="S::camilla.makinen@ovph.fi::08b40afd-0646-4c4b-a542-b1647c187a03" providerId="AD" clId="Web-{2F3E5256-CF72-8A70-1E18-2C146F9C5B21}"/>
    <pc:docChg chg="modSld">
      <pc:chgData name="Mäkinen Camilla" userId="S::camilla.makinen@ovph.fi::08b40afd-0646-4c4b-a542-b1647c187a03" providerId="AD" clId="Web-{2F3E5256-CF72-8A70-1E18-2C146F9C5B21}" dt="2026-09-15T07:15:47.142" v="107" actId="20577"/>
      <pc:docMkLst>
        <pc:docMk/>
      </pc:docMkLst>
      <pc:sldChg chg="modSp">
        <pc:chgData name="Mäkinen Camilla" userId="S::camilla.makinen@ovph.fi::08b40afd-0646-4c4b-a542-b1647c187a03" providerId="AD" clId="Web-{2F3E5256-CF72-8A70-1E18-2C146F9C5B21}" dt="2026-09-15T07:15:47.142" v="107" actId="20577"/>
        <pc:sldMkLst>
          <pc:docMk/>
          <pc:sldMk cId="2238526492" sldId="579"/>
        </pc:sldMkLst>
        <pc:spChg chg="mod">
          <ac:chgData name="Mäkinen Camilla" userId="S::camilla.makinen@ovph.fi::08b40afd-0646-4c4b-a542-b1647c187a03" providerId="AD" clId="Web-{2F3E5256-CF72-8A70-1E18-2C146F9C5B21}" dt="2026-09-15T07:15:47.142" v="107" actId="20577"/>
          <ac:spMkLst>
            <pc:docMk/>
            <pc:sldMk cId="2238526492" sldId="579"/>
            <ac:spMk id="10" creationId="{DAC808CD-48EC-E844-D2DD-5C1903E242DF}"/>
          </ac:spMkLst>
        </pc:spChg>
      </pc:sldChg>
      <pc:sldChg chg="modSp">
        <pc:chgData name="Mäkinen Camilla" userId="S::camilla.makinen@ovph.fi::08b40afd-0646-4c4b-a542-b1647c187a03" providerId="AD" clId="Web-{2F3E5256-CF72-8A70-1E18-2C146F9C5B21}" dt="2026-09-15T07:12:22.358" v="106" actId="20577"/>
        <pc:sldMkLst>
          <pc:docMk/>
          <pc:sldMk cId="1898354109" sldId="580"/>
        </pc:sldMkLst>
        <pc:spChg chg="mod">
          <ac:chgData name="Mäkinen Camilla" userId="S::camilla.makinen@ovph.fi::08b40afd-0646-4c4b-a542-b1647c187a03" providerId="AD" clId="Web-{2F3E5256-CF72-8A70-1E18-2C146F9C5B21}" dt="2026-09-15T07:12:22.358" v="106" actId="20577"/>
          <ac:spMkLst>
            <pc:docMk/>
            <pc:sldMk cId="1898354109" sldId="580"/>
            <ac:spMk id="19" creationId="{1CE3ECC4-2766-0EF7-1123-7E6207D264DE}"/>
          </ac:spMkLst>
        </pc:spChg>
      </pc:sldChg>
    </pc:docChg>
  </pc:docChgLst>
  <pc:docChgLst>
    <pc:chgData name="Mäkinen Camilla" userId="08b40afd-0646-4c4b-a542-b1647c187a03" providerId="ADAL" clId="{F5377E64-6FD4-4DB4-9EDF-7CBBDE4A48E9}"/>
    <pc:docChg chg="undo custSel modSld">
      <pc:chgData name="Mäkinen Camilla" userId="08b40afd-0646-4c4b-a542-b1647c187a03" providerId="ADAL" clId="{F5377E64-6FD4-4DB4-9EDF-7CBBDE4A48E9}" dt="2026-09-13T10:57:13.212" v="273" actId="20577"/>
      <pc:docMkLst>
        <pc:docMk/>
      </pc:docMkLst>
      <pc:sldChg chg="addSp delSp modSp mod">
        <pc:chgData name="Mäkinen Camilla" userId="08b40afd-0646-4c4b-a542-b1647c187a03" providerId="ADAL" clId="{F5377E64-6FD4-4DB4-9EDF-7CBBDE4A48E9}" dt="2026-09-13T10:17:49.546" v="145" actId="20577"/>
        <pc:sldMkLst>
          <pc:docMk/>
          <pc:sldMk cId="711752635" sldId="452"/>
        </pc:sldMkLst>
        <pc:spChg chg="mod">
          <ac:chgData name="Mäkinen Camilla" userId="08b40afd-0646-4c4b-a542-b1647c187a03" providerId="ADAL" clId="{F5377E64-6FD4-4DB4-9EDF-7CBBDE4A48E9}" dt="2026-09-13T10:11:30.091" v="30" actId="20577"/>
          <ac:spMkLst>
            <pc:docMk/>
            <pc:sldMk cId="711752635" sldId="452"/>
            <ac:spMk id="4" creationId="{88AD95C6-BCA0-C11E-FFBC-ADDBE23D28ED}"/>
          </ac:spMkLst>
        </pc:spChg>
        <pc:spChg chg="mod">
          <ac:chgData name="Mäkinen Camilla" userId="08b40afd-0646-4c4b-a542-b1647c187a03" providerId="ADAL" clId="{F5377E64-6FD4-4DB4-9EDF-7CBBDE4A48E9}" dt="2026-09-13T10:12:09.827" v="43" actId="20577"/>
          <ac:spMkLst>
            <pc:docMk/>
            <pc:sldMk cId="711752635" sldId="452"/>
            <ac:spMk id="6" creationId="{FC92C84C-5C3B-F151-B025-3AE820B9A966}"/>
          </ac:spMkLst>
        </pc:spChg>
        <pc:spChg chg="mod">
          <ac:chgData name="Mäkinen Camilla" userId="08b40afd-0646-4c4b-a542-b1647c187a03" providerId="ADAL" clId="{F5377E64-6FD4-4DB4-9EDF-7CBBDE4A48E9}" dt="2026-09-13T10:15:20.178" v="132" actId="20577"/>
          <ac:spMkLst>
            <pc:docMk/>
            <pc:sldMk cId="711752635" sldId="452"/>
            <ac:spMk id="8" creationId="{E813F58C-C780-EB84-E9DC-197FFF85751B}"/>
          </ac:spMkLst>
        </pc:spChg>
        <pc:spChg chg="mod">
          <ac:chgData name="Mäkinen Camilla" userId="08b40afd-0646-4c4b-a542-b1647c187a03" providerId="ADAL" clId="{F5377E64-6FD4-4DB4-9EDF-7CBBDE4A48E9}" dt="2026-09-13T10:17:49.546" v="145" actId="20577"/>
          <ac:spMkLst>
            <pc:docMk/>
            <pc:sldMk cId="711752635" sldId="452"/>
            <ac:spMk id="9" creationId="{5517D60A-C591-4544-F224-CB292F193C1D}"/>
          </ac:spMkLst>
        </pc:spChg>
        <pc:spChg chg="mod">
          <ac:chgData name="Mäkinen Camilla" userId="08b40afd-0646-4c4b-a542-b1647c187a03" providerId="ADAL" clId="{F5377E64-6FD4-4DB4-9EDF-7CBBDE4A48E9}" dt="2026-09-13T10:15:06.650" v="124" actId="20577"/>
          <ac:spMkLst>
            <pc:docMk/>
            <pc:sldMk cId="711752635" sldId="452"/>
            <ac:spMk id="10" creationId="{D05A3689-C501-4953-E1F0-5AC35DB95161}"/>
          </ac:spMkLst>
        </pc:spChg>
        <pc:spChg chg="mod">
          <ac:chgData name="Mäkinen Camilla" userId="08b40afd-0646-4c4b-a542-b1647c187a03" providerId="ADAL" clId="{F5377E64-6FD4-4DB4-9EDF-7CBBDE4A48E9}" dt="2026-09-13T10:14:52.019" v="118" actId="20577"/>
          <ac:spMkLst>
            <pc:docMk/>
            <pc:sldMk cId="711752635" sldId="452"/>
            <ac:spMk id="11" creationId="{F072D9F9-54CA-6247-2E21-04389A729E30}"/>
          </ac:spMkLst>
        </pc:spChg>
        <pc:spChg chg="mod">
          <ac:chgData name="Mäkinen Camilla" userId="08b40afd-0646-4c4b-a542-b1647c187a03" providerId="ADAL" clId="{F5377E64-6FD4-4DB4-9EDF-7CBBDE4A48E9}" dt="2026-09-13T10:11:07.682" v="19" actId="20577"/>
          <ac:spMkLst>
            <pc:docMk/>
            <pc:sldMk cId="711752635" sldId="452"/>
            <ac:spMk id="12" creationId="{00000000-0000-0000-0000-000000000000}"/>
          </ac:spMkLst>
        </pc:spChg>
        <pc:spChg chg="mod">
          <ac:chgData name="Mäkinen Camilla" userId="08b40afd-0646-4c4b-a542-b1647c187a03" providerId="ADAL" clId="{F5377E64-6FD4-4DB4-9EDF-7CBBDE4A48E9}" dt="2026-09-13T10:12:35.315" v="56" actId="20577"/>
          <ac:spMkLst>
            <pc:docMk/>
            <pc:sldMk cId="711752635" sldId="452"/>
            <ac:spMk id="14" creationId="{A52C1C1D-3F16-BDAD-4824-BA1E16A22AAB}"/>
          </ac:spMkLst>
        </pc:spChg>
        <pc:spChg chg="mod">
          <ac:chgData name="Mäkinen Camilla" userId="08b40afd-0646-4c4b-a542-b1647c187a03" providerId="ADAL" clId="{F5377E64-6FD4-4DB4-9EDF-7CBBDE4A48E9}" dt="2026-09-13T10:13:03.076" v="68" actId="20577"/>
          <ac:spMkLst>
            <pc:docMk/>
            <pc:sldMk cId="711752635" sldId="452"/>
            <ac:spMk id="15" creationId="{91F4ED22-B579-FFEA-25A3-E180B31A858F}"/>
          </ac:spMkLst>
        </pc:spChg>
        <pc:spChg chg="mod">
          <ac:chgData name="Mäkinen Camilla" userId="08b40afd-0646-4c4b-a542-b1647c187a03" providerId="ADAL" clId="{F5377E64-6FD4-4DB4-9EDF-7CBBDE4A48E9}" dt="2026-09-13T10:13:29.076" v="80" actId="20577"/>
          <ac:spMkLst>
            <pc:docMk/>
            <pc:sldMk cId="711752635" sldId="452"/>
            <ac:spMk id="16" creationId="{663C17BA-C20A-A873-70A7-07D9EBCB38FD}"/>
          </ac:spMkLst>
        </pc:spChg>
        <pc:spChg chg="mod">
          <ac:chgData name="Mäkinen Camilla" userId="08b40afd-0646-4c4b-a542-b1647c187a03" providerId="ADAL" clId="{F5377E64-6FD4-4DB4-9EDF-7CBBDE4A48E9}" dt="2026-09-13T10:14:29.131" v="109" actId="20577"/>
          <ac:spMkLst>
            <pc:docMk/>
            <pc:sldMk cId="711752635" sldId="452"/>
            <ac:spMk id="17" creationId="{DF3BAA92-15CD-634E-EE8B-B88EC1158307}"/>
          </ac:spMkLst>
        </pc:spChg>
        <pc:spChg chg="add del">
          <ac:chgData name="Mäkinen Camilla" userId="08b40afd-0646-4c4b-a542-b1647c187a03" providerId="ADAL" clId="{F5377E64-6FD4-4DB4-9EDF-7CBBDE4A48E9}" dt="2026-09-13T10:15:53.581" v="139" actId="478"/>
          <ac:spMkLst>
            <pc:docMk/>
            <pc:sldMk cId="711752635" sldId="452"/>
            <ac:spMk id="27" creationId="{969C7632-2037-DC81-7947-77FA212BAD99}"/>
          </ac:spMkLst>
        </pc:spChg>
      </pc:sldChg>
      <pc:sldChg chg="modSp mod">
        <pc:chgData name="Mäkinen Camilla" userId="08b40afd-0646-4c4b-a542-b1647c187a03" providerId="ADAL" clId="{F5377E64-6FD4-4DB4-9EDF-7CBBDE4A48E9}" dt="2026-09-13T10:57:13.212" v="273" actId="20577"/>
        <pc:sldMkLst>
          <pc:docMk/>
          <pc:sldMk cId="550267891" sldId="562"/>
        </pc:sldMkLst>
        <pc:spChg chg="mod">
          <ac:chgData name="Mäkinen Camilla" userId="08b40afd-0646-4c4b-a542-b1647c187a03" providerId="ADAL" clId="{F5377E64-6FD4-4DB4-9EDF-7CBBDE4A48E9}" dt="2026-09-13T10:56:55.316" v="272" actId="20577"/>
          <ac:spMkLst>
            <pc:docMk/>
            <pc:sldMk cId="550267891" sldId="562"/>
            <ac:spMk id="8" creationId="{F1B8EDDC-940B-BD35-84A1-1163B3466DE2}"/>
          </ac:spMkLst>
        </pc:spChg>
        <pc:spChg chg="mod">
          <ac:chgData name="Mäkinen Camilla" userId="08b40afd-0646-4c4b-a542-b1647c187a03" providerId="ADAL" clId="{F5377E64-6FD4-4DB4-9EDF-7CBBDE4A48E9}" dt="2026-09-13T10:57:13.212" v="273" actId="20577"/>
          <ac:spMkLst>
            <pc:docMk/>
            <pc:sldMk cId="550267891" sldId="562"/>
            <ac:spMk id="9" creationId="{6293015D-D1AE-6165-00F6-D490CA772E38}"/>
          </ac:spMkLst>
        </pc:spChg>
      </pc:sldChg>
      <pc:sldChg chg="modSp mod">
        <pc:chgData name="Mäkinen Camilla" userId="08b40afd-0646-4c4b-a542-b1647c187a03" providerId="ADAL" clId="{F5377E64-6FD4-4DB4-9EDF-7CBBDE4A48E9}" dt="2026-09-13T10:09:50.564" v="11" actId="20577"/>
        <pc:sldMkLst>
          <pc:docMk/>
          <pc:sldMk cId="1658591148" sldId="563"/>
        </pc:sldMkLst>
        <pc:spChg chg="mod">
          <ac:chgData name="Mäkinen Camilla" userId="08b40afd-0646-4c4b-a542-b1647c187a03" providerId="ADAL" clId="{F5377E64-6FD4-4DB4-9EDF-7CBBDE4A48E9}" dt="2026-09-13T10:09:50.564" v="11" actId="20577"/>
          <ac:spMkLst>
            <pc:docMk/>
            <pc:sldMk cId="1658591148" sldId="563"/>
            <ac:spMk id="15" creationId="{15956D0F-8A7D-B8D5-5ACE-D0EBD28EE0A9}"/>
          </ac:spMkLst>
        </pc:spChg>
      </pc:sldChg>
      <pc:sldChg chg="modSp mod">
        <pc:chgData name="Mäkinen Camilla" userId="08b40afd-0646-4c4b-a542-b1647c187a03" providerId="ADAL" clId="{F5377E64-6FD4-4DB4-9EDF-7CBBDE4A48E9}" dt="2026-09-13T10:53:25.967" v="237" actId="207"/>
        <pc:sldMkLst>
          <pc:docMk/>
          <pc:sldMk cId="1898354109" sldId="580"/>
        </pc:sldMkLst>
        <pc:spChg chg="mod">
          <ac:chgData name="Mäkinen Camilla" userId="08b40afd-0646-4c4b-a542-b1647c187a03" providerId="ADAL" clId="{F5377E64-6FD4-4DB4-9EDF-7CBBDE4A48E9}" dt="2026-09-13T10:44:59.606" v="203" actId="255"/>
          <ac:spMkLst>
            <pc:docMk/>
            <pc:sldMk cId="1898354109" sldId="580"/>
            <ac:spMk id="6" creationId="{6B29DF03-3E5E-F5BD-1388-9DB8FC99458C}"/>
          </ac:spMkLst>
        </pc:spChg>
        <pc:spChg chg="mod">
          <ac:chgData name="Mäkinen Camilla" userId="08b40afd-0646-4c4b-a542-b1647c187a03" providerId="ADAL" clId="{F5377E64-6FD4-4DB4-9EDF-7CBBDE4A48E9}" dt="2026-09-13T10:25:35.651" v="152" actId="20577"/>
          <ac:spMkLst>
            <pc:docMk/>
            <pc:sldMk cId="1898354109" sldId="580"/>
            <ac:spMk id="9" creationId="{C2510217-0C8D-2E97-58A5-04DBA954B1AA}"/>
          </ac:spMkLst>
        </pc:spChg>
        <pc:spChg chg="mod">
          <ac:chgData name="Mäkinen Camilla" userId="08b40afd-0646-4c4b-a542-b1647c187a03" providerId="ADAL" clId="{F5377E64-6FD4-4DB4-9EDF-7CBBDE4A48E9}" dt="2026-09-13T10:53:20.663" v="236" actId="207"/>
          <ac:spMkLst>
            <pc:docMk/>
            <pc:sldMk cId="1898354109" sldId="580"/>
            <ac:spMk id="11" creationId="{0C6C33A5-345B-5CC9-4D47-71B591630B52}"/>
          </ac:spMkLst>
        </pc:spChg>
        <pc:spChg chg="mod">
          <ac:chgData name="Mäkinen Camilla" userId="08b40afd-0646-4c4b-a542-b1647c187a03" providerId="ADAL" clId="{F5377E64-6FD4-4DB4-9EDF-7CBBDE4A48E9}" dt="2026-09-13T10:53:25.967" v="237" actId="207"/>
          <ac:spMkLst>
            <pc:docMk/>
            <pc:sldMk cId="1898354109" sldId="580"/>
            <ac:spMk id="13" creationId="{0C6C33A5-345B-5CC9-4D47-71B591630B52}"/>
          </ac:spMkLst>
        </pc:spChg>
        <pc:spChg chg="mod">
          <ac:chgData name="Mäkinen Camilla" userId="08b40afd-0646-4c4b-a542-b1647c187a03" providerId="ADAL" clId="{F5377E64-6FD4-4DB4-9EDF-7CBBDE4A48E9}" dt="2026-09-13T10:53:16.721" v="235" actId="207"/>
          <ac:spMkLst>
            <pc:docMk/>
            <pc:sldMk cId="1898354109" sldId="580"/>
            <ac:spMk id="19" creationId="{1CE3ECC4-2766-0EF7-1123-7E6207D264DE}"/>
          </ac:spMkLst>
        </pc:spChg>
        <pc:spChg chg="mod">
          <ac:chgData name="Mäkinen Camilla" userId="08b40afd-0646-4c4b-a542-b1647c187a03" providerId="ADAL" clId="{F5377E64-6FD4-4DB4-9EDF-7CBBDE4A48E9}" dt="2026-09-13T10:45:13.013" v="204" actId="255"/>
          <ac:spMkLst>
            <pc:docMk/>
            <pc:sldMk cId="1898354109" sldId="580"/>
            <ac:spMk id="40" creationId="{233BE2CB-1BD5-02F1-2A4E-9C3523AF8EDA}"/>
          </ac:spMkLst>
        </pc:spChg>
      </pc:sldChg>
    </pc:docChg>
  </pc:docChgLst>
  <pc:docChgLst>
    <pc:chgData name="Mäkinen Camilla" userId="S::camilla.makinen@ovph.fi::08b40afd-0646-4c4b-a542-b1647c187a03" providerId="AD" clId="Web-{101C81D1-61D0-68F2-6154-1350CF4B19FD}"/>
    <pc:docChg chg="modSld">
      <pc:chgData name="Mäkinen Camilla" userId="S::camilla.makinen@ovph.fi::08b40afd-0646-4c4b-a542-b1647c187a03" providerId="AD" clId="Web-{101C81D1-61D0-68F2-6154-1350CF4B19FD}" dt="2026-09-28T13:19:51.993" v="14" actId="20577"/>
      <pc:docMkLst>
        <pc:docMk/>
      </pc:docMkLst>
      <pc:sldChg chg="modSp">
        <pc:chgData name="Mäkinen Camilla" userId="S::camilla.makinen@ovph.fi::08b40afd-0646-4c4b-a542-b1647c187a03" providerId="AD" clId="Web-{101C81D1-61D0-68F2-6154-1350CF4B19FD}" dt="2026-09-28T13:19:51.993" v="14" actId="20577"/>
        <pc:sldMkLst>
          <pc:docMk/>
          <pc:sldMk cId="1898354109" sldId="580"/>
        </pc:sldMkLst>
        <pc:spChg chg="mod">
          <ac:chgData name="Mäkinen Camilla" userId="S::camilla.makinen@ovph.fi::08b40afd-0646-4c4b-a542-b1647c187a03" providerId="AD" clId="Web-{101C81D1-61D0-68F2-6154-1350CF4B19FD}" dt="2026-09-28T13:10:03.472" v="10" actId="20577"/>
          <ac:spMkLst>
            <pc:docMk/>
            <pc:sldMk cId="1898354109" sldId="580"/>
            <ac:spMk id="11" creationId="{0C6C33A5-345B-5CC9-4D47-71B591630B52}"/>
          </ac:spMkLst>
        </pc:spChg>
        <pc:spChg chg="mod">
          <ac:chgData name="Mäkinen Camilla" userId="S::camilla.makinen@ovph.fi::08b40afd-0646-4c4b-a542-b1647c187a03" providerId="AD" clId="Web-{101C81D1-61D0-68F2-6154-1350CF4B19FD}" dt="2026-09-28T13:19:51.993" v="14" actId="20577"/>
          <ac:spMkLst>
            <pc:docMk/>
            <pc:sldMk cId="1898354109" sldId="580"/>
            <ac:spMk id="13" creationId="{0C6C33A5-345B-5CC9-4D47-71B591630B52}"/>
          </ac:spMkLst>
        </pc:spChg>
      </pc:sldChg>
    </pc:docChg>
  </pc:docChgLst>
  <pc:docChgLst>
    <pc:chgData name="Mäkinen Camilla" userId="S::camilla.makinen@ovph.fi::08b40afd-0646-4c4b-a542-b1647c187a03" providerId="AD" clId="Web-{8CDB3353-DF1F-62B0-31BB-AB61AEA60CA1}"/>
    <pc:docChg chg="modSld">
      <pc:chgData name="Mäkinen Camilla" userId="S::camilla.makinen@ovph.fi::08b40afd-0646-4c4b-a542-b1647c187a03" providerId="AD" clId="Web-{8CDB3353-DF1F-62B0-31BB-AB61AEA60CA1}" dt="2026-10-01T06:11:42.715" v="11" actId="20577"/>
      <pc:docMkLst>
        <pc:docMk/>
      </pc:docMkLst>
      <pc:sldChg chg="modSp">
        <pc:chgData name="Mäkinen Camilla" userId="S::camilla.makinen@ovph.fi::08b40afd-0646-4c4b-a542-b1647c187a03" providerId="AD" clId="Web-{8CDB3353-DF1F-62B0-31BB-AB61AEA60CA1}" dt="2026-10-01T06:11:42.715" v="11" actId="20577"/>
        <pc:sldMkLst>
          <pc:docMk/>
          <pc:sldMk cId="550267891" sldId="562"/>
        </pc:sldMkLst>
        <pc:spChg chg="mod">
          <ac:chgData name="Mäkinen Camilla" userId="S::camilla.makinen@ovph.fi::08b40afd-0646-4c4b-a542-b1647c187a03" providerId="AD" clId="Web-{8CDB3353-DF1F-62B0-31BB-AB61AEA60CA1}" dt="2026-10-01T06:11:42.715" v="11" actId="20577"/>
          <ac:spMkLst>
            <pc:docMk/>
            <pc:sldMk cId="550267891" sldId="562"/>
            <ac:spMk id="8" creationId="{F1B8EDDC-940B-BD35-84A1-1163B3466DE2}"/>
          </ac:spMkLst>
        </pc:spChg>
        <pc:spChg chg="mod">
          <ac:chgData name="Mäkinen Camilla" userId="S::camilla.makinen@ovph.fi::08b40afd-0646-4c4b-a542-b1647c187a03" providerId="AD" clId="Web-{8CDB3353-DF1F-62B0-31BB-AB61AEA60CA1}" dt="2026-10-01T06:10:09.918" v="6" actId="20577"/>
          <ac:spMkLst>
            <pc:docMk/>
            <pc:sldMk cId="550267891" sldId="562"/>
            <ac:spMk id="9" creationId="{6293015D-D1AE-6165-00F6-D490CA772E38}"/>
          </ac:spMkLst>
        </pc:spChg>
      </pc:sldChg>
    </pc:docChg>
  </pc:docChgLst>
  <pc:docChgLst>
    <pc:chgData name="Mäkinen Camilla" userId="S::camilla.makinen@ovph.fi::08b40afd-0646-4c4b-a542-b1647c187a03" providerId="AD" clId="Web-{6FDB7607-C7B7-19DC-42B6-7291A3D607EB}"/>
    <pc:docChg chg="modSld">
      <pc:chgData name="Mäkinen Camilla" userId="S::camilla.makinen@ovph.fi::08b40afd-0646-4c4b-a542-b1647c187a03" providerId="AD" clId="Web-{6FDB7607-C7B7-19DC-42B6-7291A3D607EB}" dt="2026-10-01T10:01:19.827" v="13" actId="20577"/>
      <pc:docMkLst>
        <pc:docMk/>
      </pc:docMkLst>
      <pc:sldChg chg="modSp">
        <pc:chgData name="Mäkinen Camilla" userId="S::camilla.makinen@ovph.fi::08b40afd-0646-4c4b-a542-b1647c187a03" providerId="AD" clId="Web-{6FDB7607-C7B7-19DC-42B6-7291A3D607EB}" dt="2026-10-01T10:01:19.827" v="13" actId="20577"/>
        <pc:sldMkLst>
          <pc:docMk/>
          <pc:sldMk cId="550267891" sldId="562"/>
        </pc:sldMkLst>
        <pc:spChg chg="mod">
          <ac:chgData name="Mäkinen Camilla" userId="S::camilla.makinen@ovph.fi::08b40afd-0646-4c4b-a542-b1647c187a03" providerId="AD" clId="Web-{6FDB7607-C7B7-19DC-42B6-7291A3D607EB}" dt="2026-10-01T10:01:05.576" v="7" actId="20577"/>
          <ac:spMkLst>
            <pc:docMk/>
            <pc:sldMk cId="550267891" sldId="562"/>
            <ac:spMk id="8" creationId="{F1B8EDDC-940B-BD35-84A1-1163B3466DE2}"/>
          </ac:spMkLst>
        </pc:spChg>
        <pc:spChg chg="mod">
          <ac:chgData name="Mäkinen Camilla" userId="S::camilla.makinen@ovph.fi::08b40afd-0646-4c4b-a542-b1647c187a03" providerId="AD" clId="Web-{6FDB7607-C7B7-19DC-42B6-7291A3D607EB}" dt="2026-10-01T10:01:19.827" v="13" actId="20577"/>
          <ac:spMkLst>
            <pc:docMk/>
            <pc:sldMk cId="550267891" sldId="562"/>
            <ac:spMk id="9" creationId="{6293015D-D1AE-6165-00F6-D490CA772E38}"/>
          </ac:spMkLst>
        </pc:spChg>
      </pc:sldChg>
    </pc:docChg>
  </pc:docChgLst>
  <pc:docChgLst>
    <pc:chgData name="Mäkinen Camilla" userId="S::camilla.makinen@ovph.fi::08b40afd-0646-4c4b-a542-b1647c187a03" providerId="AD" clId="Web-{6A6FC30C-8489-33DA-FCDA-151758082AE0}"/>
    <pc:docChg chg="modSld">
      <pc:chgData name="Mäkinen Camilla" userId="S::camilla.makinen@ovph.fi::08b40afd-0646-4c4b-a542-b1647c187a03" providerId="AD" clId="Web-{6A6FC30C-8489-33DA-FCDA-151758082AE0}" dt="2026-09-15T13:33:44.608" v="4" actId="20577"/>
      <pc:docMkLst>
        <pc:docMk/>
      </pc:docMkLst>
      <pc:sldChg chg="modSp">
        <pc:chgData name="Mäkinen Camilla" userId="S::camilla.makinen@ovph.fi::08b40afd-0646-4c4b-a542-b1647c187a03" providerId="AD" clId="Web-{6A6FC30C-8489-33DA-FCDA-151758082AE0}" dt="2026-09-15T13:29:05.344" v="1" actId="20577"/>
        <pc:sldMkLst>
          <pc:docMk/>
          <pc:sldMk cId="550267891" sldId="562"/>
        </pc:sldMkLst>
        <pc:spChg chg="mod">
          <ac:chgData name="Mäkinen Camilla" userId="S::camilla.makinen@ovph.fi::08b40afd-0646-4c4b-a542-b1647c187a03" providerId="AD" clId="Web-{6A6FC30C-8489-33DA-FCDA-151758082AE0}" dt="2026-09-15T13:29:05.344" v="1" actId="20577"/>
          <ac:spMkLst>
            <pc:docMk/>
            <pc:sldMk cId="550267891" sldId="562"/>
            <ac:spMk id="9" creationId="{6293015D-D1AE-6165-00F6-D490CA772E38}"/>
          </ac:spMkLst>
        </pc:spChg>
      </pc:sldChg>
      <pc:sldChg chg="modSp">
        <pc:chgData name="Mäkinen Camilla" userId="S::camilla.makinen@ovph.fi::08b40afd-0646-4c4b-a542-b1647c187a03" providerId="AD" clId="Web-{6A6FC30C-8489-33DA-FCDA-151758082AE0}" dt="2026-09-15T13:33:44.608" v="4" actId="20577"/>
        <pc:sldMkLst>
          <pc:docMk/>
          <pc:sldMk cId="1898354109" sldId="580"/>
        </pc:sldMkLst>
        <pc:spChg chg="mod">
          <ac:chgData name="Mäkinen Camilla" userId="S::camilla.makinen@ovph.fi::08b40afd-0646-4c4b-a542-b1647c187a03" providerId="AD" clId="Web-{6A6FC30C-8489-33DA-FCDA-151758082AE0}" dt="2026-09-15T13:33:44.608" v="4" actId="20577"/>
          <ac:spMkLst>
            <pc:docMk/>
            <pc:sldMk cId="1898354109" sldId="580"/>
            <ac:spMk id="19" creationId="{1CE3ECC4-2766-0EF7-1123-7E6207D264DE}"/>
          </ac:spMkLst>
        </pc:spChg>
      </pc:sldChg>
    </pc:docChg>
  </pc:docChgLst>
  <pc:docChgLst>
    <pc:chgData name="Mäkinen Camilla" userId="S::camilla.makinen@ovph.fi::08b40afd-0646-4c4b-a542-b1647c187a03" providerId="AD" clId="Web-{285699E6-2538-D2C1-BB93-A571FE890548}"/>
    <pc:docChg chg="modSld">
      <pc:chgData name="Mäkinen Camilla" userId="S::camilla.makinen@ovph.fi::08b40afd-0646-4c4b-a542-b1647c187a03" providerId="AD" clId="Web-{285699E6-2538-D2C1-BB93-A571FE890548}" dt="2026-09-13T10:07:24.959" v="32" actId="20577"/>
      <pc:docMkLst>
        <pc:docMk/>
      </pc:docMkLst>
      <pc:sldChg chg="modSp">
        <pc:chgData name="Mäkinen Camilla" userId="S::camilla.makinen@ovph.fi::08b40afd-0646-4c4b-a542-b1647c187a03" providerId="AD" clId="Web-{285699E6-2538-D2C1-BB93-A571FE890548}" dt="2026-09-13T10:07:24.959" v="32" actId="20577"/>
        <pc:sldMkLst>
          <pc:docMk/>
          <pc:sldMk cId="1658591148" sldId="563"/>
        </pc:sldMkLst>
        <pc:spChg chg="mod">
          <ac:chgData name="Mäkinen Camilla" userId="S::camilla.makinen@ovph.fi::08b40afd-0646-4c4b-a542-b1647c187a03" providerId="AD" clId="Web-{285699E6-2538-D2C1-BB93-A571FE890548}" dt="2026-09-13T10:07:24.959" v="32" actId="20577"/>
          <ac:spMkLst>
            <pc:docMk/>
            <pc:sldMk cId="1658591148" sldId="563"/>
            <ac:spMk id="7" creationId="{9AC55BA9-B16F-4E98-4E91-02B5932E6BEF}"/>
          </ac:spMkLst>
        </pc:spChg>
        <pc:spChg chg="mod">
          <ac:chgData name="Mäkinen Camilla" userId="S::camilla.makinen@ovph.fi::08b40afd-0646-4c4b-a542-b1647c187a03" providerId="AD" clId="Web-{285699E6-2538-D2C1-BB93-A571FE890548}" dt="2026-09-13T10:06:46.521" v="22" actId="20577"/>
          <ac:spMkLst>
            <pc:docMk/>
            <pc:sldMk cId="1658591148" sldId="563"/>
            <ac:spMk id="19" creationId="{1CE3ECC4-2766-0EF7-1123-7E6207D264DE}"/>
          </ac:spMkLst>
        </pc:spChg>
        <pc:spChg chg="mod">
          <ac:chgData name="Mäkinen Camilla" userId="S::camilla.makinen@ovph.fi::08b40afd-0646-4c4b-a542-b1647c187a03" providerId="AD" clId="Web-{285699E6-2538-D2C1-BB93-A571FE890548}" dt="2026-09-13T10:07:03.115" v="26" actId="20577"/>
          <ac:spMkLst>
            <pc:docMk/>
            <pc:sldMk cId="1658591148" sldId="563"/>
            <ac:spMk id="35" creationId="{1452C5F8-1BEF-D999-6460-DAE3985EA160}"/>
          </ac:spMkLst>
        </pc:spChg>
      </pc:sldChg>
    </pc:docChg>
  </pc:docChgLst>
  <pc:docChgLst>
    <pc:chgData name="Mäkinen Camilla" userId="S::camilla.makinen@ovph.fi::08b40afd-0646-4c4b-a542-b1647c187a03" providerId="AD" clId="Web-{007A7FE6-ADA2-E30F-2529-05923986A8FE}"/>
    <pc:docChg chg="modSld">
      <pc:chgData name="Mäkinen Camilla" userId="S::camilla.makinen@ovph.fi::08b40afd-0646-4c4b-a542-b1647c187a03" providerId="AD" clId="Web-{007A7FE6-ADA2-E30F-2529-05923986A8FE}" dt="2026-09-03T07:01:33.646" v="18" actId="20577"/>
      <pc:docMkLst>
        <pc:docMk/>
      </pc:docMkLst>
      <pc:sldChg chg="modSp">
        <pc:chgData name="Mäkinen Camilla" userId="S::camilla.makinen@ovph.fi::08b40afd-0646-4c4b-a542-b1647c187a03" providerId="AD" clId="Web-{007A7FE6-ADA2-E30F-2529-05923986A8FE}" dt="2026-09-03T07:01:33.646" v="18" actId="20577"/>
        <pc:sldMkLst>
          <pc:docMk/>
          <pc:sldMk cId="1257341781" sldId="256"/>
        </pc:sldMkLst>
        <pc:spChg chg="mod">
          <ac:chgData name="Mäkinen Camilla" userId="S::camilla.makinen@ovph.fi::08b40afd-0646-4c4b-a542-b1647c187a03" providerId="AD" clId="Web-{007A7FE6-ADA2-E30F-2529-05923986A8FE}" dt="2026-09-03T07:01:33.646" v="18" actId="20577"/>
          <ac:spMkLst>
            <pc:docMk/>
            <pc:sldMk cId="1257341781" sldId="256"/>
            <ac:spMk id="3" creationId="{CE2751FD-BF62-47E2-835B-FEDE70EA777A}"/>
          </ac:spMkLst>
        </pc:spChg>
      </pc:sldChg>
      <pc:sldChg chg="modSp">
        <pc:chgData name="Mäkinen Camilla" userId="S::camilla.makinen@ovph.fi::08b40afd-0646-4c4b-a542-b1647c187a03" providerId="AD" clId="Web-{007A7FE6-ADA2-E30F-2529-05923986A8FE}" dt="2026-09-03T06:59:56.755" v="11" actId="20577"/>
        <pc:sldMkLst>
          <pc:docMk/>
          <pc:sldMk cId="550267891" sldId="562"/>
        </pc:sldMkLst>
        <pc:spChg chg="mod">
          <ac:chgData name="Mäkinen Camilla" userId="S::camilla.makinen@ovph.fi::08b40afd-0646-4c4b-a542-b1647c187a03" providerId="AD" clId="Web-{007A7FE6-ADA2-E30F-2529-05923986A8FE}" dt="2026-09-03T06:59:56.755" v="11" actId="20577"/>
          <ac:spMkLst>
            <pc:docMk/>
            <pc:sldMk cId="550267891" sldId="562"/>
            <ac:spMk id="9" creationId="{6293015D-D1AE-6165-00F6-D490CA772E38}"/>
          </ac:spMkLst>
        </pc:spChg>
      </pc:sldChg>
    </pc:docChg>
  </pc:docChgLst>
  <pc:docChgLst>
    <pc:chgData name="Kantola Christian" userId="S::christian.kantola@ovph.fi::612669f4-917f-47aa-ac80-23109edfd59f" providerId="AD" clId="Web-{8B816AAD-6C49-265D-1257-5F7F89ABD9DE}"/>
    <pc:docChg chg="modSld">
      <pc:chgData name="Kantola Christian" userId="S::christian.kantola@ovph.fi::612669f4-917f-47aa-ac80-23109edfd59f" providerId="AD" clId="Web-{8B816AAD-6C49-265D-1257-5F7F89ABD9DE}" dt="2026-09-14T06:45:26.270" v="4" actId="20577"/>
      <pc:docMkLst>
        <pc:docMk/>
      </pc:docMkLst>
      <pc:sldChg chg="modSp">
        <pc:chgData name="Kantola Christian" userId="S::christian.kantola@ovph.fi::612669f4-917f-47aa-ac80-23109edfd59f" providerId="AD" clId="Web-{8B816AAD-6C49-265D-1257-5F7F89ABD9DE}" dt="2026-09-14T06:45:26.270" v="4" actId="20577"/>
        <pc:sldMkLst>
          <pc:docMk/>
          <pc:sldMk cId="711752635" sldId="452"/>
        </pc:sldMkLst>
        <pc:spChg chg="mod">
          <ac:chgData name="Kantola Christian" userId="S::christian.kantola@ovph.fi::612669f4-917f-47aa-ac80-23109edfd59f" providerId="AD" clId="Web-{8B816AAD-6C49-265D-1257-5F7F89ABD9DE}" dt="2026-09-14T06:45:22.286" v="2" actId="20577"/>
          <ac:spMkLst>
            <pc:docMk/>
            <pc:sldMk cId="711752635" sldId="452"/>
            <ac:spMk id="9" creationId="{5517D60A-C591-4544-F224-CB292F193C1D}"/>
          </ac:spMkLst>
        </pc:spChg>
        <pc:spChg chg="mod">
          <ac:chgData name="Kantola Christian" userId="S::christian.kantola@ovph.fi::612669f4-917f-47aa-ac80-23109edfd59f" providerId="AD" clId="Web-{8B816AAD-6C49-265D-1257-5F7F89ABD9DE}" dt="2026-09-14T06:45:26.270" v="4" actId="20577"/>
          <ac:spMkLst>
            <pc:docMk/>
            <pc:sldMk cId="711752635" sldId="452"/>
            <ac:spMk id="27" creationId="{969C7632-2037-DC81-7947-77FA212BAD99}"/>
          </ac:spMkLst>
        </pc:spChg>
      </pc:sldChg>
      <pc:sldChg chg="modSp">
        <pc:chgData name="Kantola Christian" userId="S::christian.kantola@ovph.fi::612669f4-917f-47aa-ac80-23109edfd59f" providerId="AD" clId="Web-{8B816AAD-6C49-265D-1257-5F7F89ABD9DE}" dt="2026-09-14T06:45:17.473" v="1" actId="20577"/>
        <pc:sldMkLst>
          <pc:docMk/>
          <pc:sldMk cId="1658591148" sldId="563"/>
        </pc:sldMkLst>
        <pc:spChg chg="mod">
          <ac:chgData name="Kantola Christian" userId="S::christian.kantola@ovph.fi::612669f4-917f-47aa-ac80-23109edfd59f" providerId="AD" clId="Web-{8B816AAD-6C49-265D-1257-5F7F89ABD9DE}" dt="2026-09-14T06:45:17.473" v="1" actId="20577"/>
          <ac:spMkLst>
            <pc:docMk/>
            <pc:sldMk cId="1658591148" sldId="563"/>
            <ac:spMk id="7" creationId="{9AC55BA9-B16F-4E98-4E91-02B5932E6BEF}"/>
          </ac:spMkLst>
        </pc:spChg>
      </pc:sldChg>
    </pc:docChg>
  </pc:docChgLst>
</pc:chgInfo>
</file>

<file path=ppt/charts/_rels/chart1.xml.rels><?xml version="1.0" encoding="UTF-8" standalone="yes"?>
<Relationships xmlns="http://schemas.openxmlformats.org/package/2006/relationships"><Relationship Id="rId3" Type="http://schemas.openxmlformats.org/officeDocument/2006/relationships/package" Target="../embeddings/Microsoft_Excel_Worksheet.xlsx"/><Relationship Id="rId2" Type="http://schemas.microsoft.com/office/2011/relationships/chartColorStyle" Target="colors1.xml"/><Relationship Id="rId1" Type="http://schemas.microsoft.com/office/2011/relationships/chartStyle" Target="style1.xml"/></Relationships>
</file>

<file path=ppt/charts/_rels/chart2.xml.rels><?xml version="1.0" encoding="UTF-8" standalone="yes"?>
<Relationships xmlns="http://schemas.openxmlformats.org/package/2006/relationships"><Relationship Id="rId3" Type="http://schemas.openxmlformats.org/officeDocument/2006/relationships/package" Target="../embeddings/Microsoft_Excel_Worksheet1.xlsx"/><Relationship Id="rId2" Type="http://schemas.microsoft.com/office/2011/relationships/chartColorStyle" Target="colors2.xml"/><Relationship Id="rId1" Type="http://schemas.microsoft.com/office/2011/relationships/chartStyle" Target="style2.xml"/></Relationships>
</file>

<file path=ppt/charts/_rels/chart3.xml.rels><?xml version="1.0" encoding="UTF-8" standalone="yes"?>
<Relationships xmlns="http://schemas.openxmlformats.org/package/2006/relationships"><Relationship Id="rId2" Type="http://schemas.openxmlformats.org/officeDocument/2006/relationships/chartUserShapes" Target="../drawings/drawing1.xml"/><Relationship Id="rId1" Type="http://schemas.openxmlformats.org/officeDocument/2006/relationships/oleObject" Target="https://ovphfi-my.sharepoint.com/personal/anna_grano_ovph_fi/Documents/Skrivbordet/osavuosi%20excel.xlsx" TargetMode="External"/></Relationships>
</file>

<file path=ppt/charts/_rels/chart4.xml.rels><?xml version="1.0" encoding="UTF-8" standalone="yes"?>
<Relationships xmlns="http://schemas.openxmlformats.org/package/2006/relationships"><Relationship Id="rId2" Type="http://schemas.openxmlformats.org/officeDocument/2006/relationships/chartUserShapes" Target="../drawings/drawing2.xml"/><Relationship Id="rId1" Type="http://schemas.openxmlformats.org/officeDocument/2006/relationships/oleObject" Target="https://ovphfi-my.sharepoint.com/personal/anna_grano_ovph_fi/Documents/Skrivbordet/osavuosi%20excel.xlsx" TargetMode="External"/></Relationships>
</file>

<file path=ppt/charts/_rels/chart5.xml.rels><?xml version="1.0" encoding="UTF-8" standalone="yes"?>
<Relationships xmlns="http://schemas.openxmlformats.org/package/2006/relationships"><Relationship Id="rId2" Type="http://schemas.openxmlformats.org/officeDocument/2006/relationships/chartUserShapes" Target="../drawings/drawing3.xml"/><Relationship Id="rId1" Type="http://schemas.openxmlformats.org/officeDocument/2006/relationships/oleObject" Target="https://ovphfi-my.sharepoint.com/personal/anna_grano_ovph_fi/Documents/Skrivbordet/osavuosi%20excel.xlsx" TargetMode="External"/></Relationships>
</file>

<file path=ppt/charts/chart1.xml><?xml version="1.0" encoding="utf-8"?>
<c:chartSpace xmlns:c="http://schemas.openxmlformats.org/drawingml/2006/chart" xmlns:a="http://schemas.openxmlformats.org/drawingml/2006/main" xmlns:r="http://schemas.openxmlformats.org/officeDocument/2006/relationships" xmlns:c16r2="http://schemas.microsoft.com/office/drawing/2015/06/chart">
  <c:date1904 val="0"/>
  <c:lang val="en-US"/>
  <c:roundedCorners val="0"/>
  <mc:AlternateContent xmlns:mc="http://schemas.openxmlformats.org/markup-compatibility/2006">
    <mc:Choice xmlns:c14="http://schemas.microsoft.com/office/drawing/2007/8/2/chart" Requires="c14">
      <c14:style val="102"/>
    </mc:Choice>
    <mc:Fallback>
      <c:style val="2"/>
    </mc:Fallback>
  </mc:AlternateContent>
  <c:chart>
    <c:autoTitleDeleted val="1"/>
    <c:plotArea>
      <c:layout/>
      <c:barChart>
        <c:barDir val="col"/>
        <c:grouping val="clustered"/>
        <c:varyColors val="0"/>
        <c:ser>
          <c:idx val="0"/>
          <c:order val="0"/>
          <c:tx>
            <c:strRef>
              <c:f>Sheet1!#REF!</c:f>
              <c:strCache>
                <c:ptCount val="1"/>
                <c:pt idx="0">
                  <c:v>#REF!</c:v>
                </c:pt>
              </c:strCache>
            </c:strRef>
          </c:tx>
          <c:spPr>
            <a:solidFill>
              <a:schemeClr val="accent1"/>
            </a:solidFill>
            <a:ln>
              <a:noFill/>
            </a:ln>
            <a:effectLst/>
          </c:spPr>
          <c:invertIfNegative val="0"/>
          <c:cat>
            <c:strRef>
              <c:f>Sheet1!$A$2:$A$4</c:f>
              <c:strCache>
                <c:ptCount val="3"/>
                <c:pt idx="0">
                  <c:v>Tam-Huh</c:v>
                </c:pt>
                <c:pt idx="1">
                  <c:v>Tou-Elo</c:v>
                </c:pt>
                <c:pt idx="2">
                  <c:v>Syy-Jou</c:v>
                </c:pt>
              </c:strCache>
            </c:strRef>
          </c:cat>
          <c:val>
            <c:numRef>
              <c:f>Sheet1!#REF!</c:f>
              <c:numCache>
                <c:formatCode>General</c:formatCode>
                <c:ptCount val="1"/>
                <c:pt idx="0">
                  <c:v>1</c:v>
                </c:pt>
              </c:numCache>
            </c:numRef>
          </c:val>
          <c:extLst>
            <c:ext xmlns:c16="http://schemas.microsoft.com/office/drawing/2014/chart" uri="{C3380CC4-5D6E-409C-BE32-E72D297353CC}">
              <c16:uniqueId val="{00000000-53CC-4AD5-BF42-673CA57A061B}"/>
            </c:ext>
          </c:extLst>
        </c:ser>
        <c:ser>
          <c:idx val="1"/>
          <c:order val="1"/>
          <c:tx>
            <c:strRef>
              <c:f>Sheet1!$B$1</c:f>
              <c:strCache>
                <c:ptCount val="1"/>
                <c:pt idx="0">
                  <c:v>2025</c:v>
                </c:pt>
              </c:strCache>
            </c:strRef>
          </c:tx>
          <c:spPr>
            <a:solidFill>
              <a:schemeClr val="tx2"/>
            </a:solidFill>
            <a:ln>
              <a:noFill/>
            </a:ln>
            <a:effectLst/>
          </c:spPr>
          <c:invertIfNegative val="0"/>
          <c:dLbls>
            <c:spPr>
              <a:noFill/>
              <a:ln>
                <a:noFill/>
              </a:ln>
              <a:effectLst/>
            </c:spPr>
            <c:txPr>
              <a:bodyPr rot="0" spcFirstLastPara="1" vertOverflow="ellipsis" vert="horz" wrap="square" anchor="ctr" anchorCtr="1"/>
              <a:lstStyle/>
              <a:p>
                <a:pPr>
                  <a:defRPr sz="1197" b="1" i="0" u="none" strike="noStrike" kern="1200" baseline="0">
                    <a:solidFill>
                      <a:schemeClr val="tx1"/>
                    </a:solidFill>
                    <a:latin typeface="+mn-lt"/>
                    <a:ea typeface="+mn-ea"/>
                    <a:cs typeface="+mn-cs"/>
                  </a:defRPr>
                </a:pPr>
                <a:endParaRPr lang="fi-FI"/>
              </a:p>
            </c:txPr>
            <c:dLblPos val="outEnd"/>
            <c:showLegendKey val="0"/>
            <c:showVal val="1"/>
            <c:showCatName val="0"/>
            <c:showSerName val="0"/>
            <c:showPercent val="0"/>
            <c:showBubbleSize val="0"/>
            <c:showLeaderLines val="0"/>
            <c:extLst>
              <c:ext xmlns:c15="http://schemas.microsoft.com/office/drawing/2012/chart" uri="{CE6537A1-D6FC-4f65-9D91-7224C49458BB}">
                <c15:showLeaderLines val="1"/>
                <c15:leaderLines>
                  <c:spPr>
                    <a:ln w="9525" cap="flat" cmpd="sng" algn="ctr">
                      <a:solidFill>
                        <a:schemeClr val="tx1">
                          <a:lumMod val="35000"/>
                          <a:lumOff val="65000"/>
                        </a:schemeClr>
                      </a:solidFill>
                      <a:round/>
                    </a:ln>
                    <a:effectLst/>
                  </c:spPr>
                </c15:leaderLines>
              </c:ext>
            </c:extLst>
          </c:dLbls>
          <c:cat>
            <c:strRef>
              <c:f>Sheet1!$A$2:$A$4</c:f>
              <c:strCache>
                <c:ptCount val="3"/>
                <c:pt idx="0">
                  <c:v>Tam-Huh</c:v>
                </c:pt>
                <c:pt idx="1">
                  <c:v>Tou-Elo</c:v>
                </c:pt>
                <c:pt idx="2">
                  <c:v>Syy-Jou</c:v>
                </c:pt>
              </c:strCache>
            </c:strRef>
          </c:cat>
          <c:val>
            <c:numRef>
              <c:f>Sheet1!$B$2:$B$4</c:f>
              <c:numCache>
                <c:formatCode>General</c:formatCode>
                <c:ptCount val="3"/>
                <c:pt idx="0">
                  <c:v>70</c:v>
                </c:pt>
                <c:pt idx="1">
                  <c:v>68</c:v>
                </c:pt>
                <c:pt idx="2">
                  <c:v>65</c:v>
                </c:pt>
              </c:numCache>
            </c:numRef>
          </c:val>
          <c:extLst>
            <c:ext xmlns:c16="http://schemas.microsoft.com/office/drawing/2014/chart" uri="{C3380CC4-5D6E-409C-BE32-E72D297353CC}">
              <c16:uniqueId val="{00000000-1D60-45F1-BFFF-E040F0F12C9F}"/>
            </c:ext>
          </c:extLst>
        </c:ser>
        <c:ser>
          <c:idx val="2"/>
          <c:order val="2"/>
          <c:tx>
            <c:strRef>
              <c:f>Sheet1!$C$1</c:f>
              <c:strCache>
                <c:ptCount val="1"/>
                <c:pt idx="0">
                  <c:v>2026</c:v>
                </c:pt>
              </c:strCache>
            </c:strRef>
          </c:tx>
          <c:spPr>
            <a:solidFill>
              <a:schemeClr val="accent1"/>
            </a:solidFill>
            <a:ln>
              <a:noFill/>
            </a:ln>
            <a:effectLst/>
          </c:spPr>
          <c:invertIfNegative val="0"/>
          <c:dLbls>
            <c:spPr>
              <a:noFill/>
              <a:ln>
                <a:noFill/>
              </a:ln>
              <a:effectLst/>
            </c:spPr>
            <c:txPr>
              <a:bodyPr rot="0" spcFirstLastPara="1" vertOverflow="ellipsis" vert="horz" wrap="square" lIns="38100" tIns="19050" rIns="38100" bIns="19050" anchor="ctr" anchorCtr="1">
                <a:spAutoFit/>
              </a:bodyPr>
              <a:lstStyle/>
              <a:p>
                <a:pPr>
                  <a:defRPr sz="1197" b="1" i="0" u="none" strike="noStrike" kern="1200" baseline="0">
                    <a:solidFill>
                      <a:schemeClr val="tx1"/>
                    </a:solidFill>
                    <a:latin typeface="+mn-lt"/>
                    <a:ea typeface="+mn-ea"/>
                    <a:cs typeface="+mn-cs"/>
                  </a:defRPr>
                </a:pPr>
                <a:endParaRPr lang="fi-FI"/>
              </a:p>
            </c:txPr>
            <c:showLegendKey val="0"/>
            <c:showVal val="1"/>
            <c:showCatName val="0"/>
            <c:showSerName val="0"/>
            <c:showPercent val="0"/>
            <c:showBubbleSize val="0"/>
            <c:showLeaderLines val="0"/>
            <c:extLst>
              <c:ext xmlns:c15="http://schemas.microsoft.com/office/drawing/2012/chart" uri="{CE6537A1-D6FC-4f65-9D91-7224C49458BB}">
                <c15:showLeaderLines val="1"/>
                <c15:leaderLines>
                  <c:spPr>
                    <a:ln w="9525" cap="flat" cmpd="sng" algn="ctr">
                      <a:solidFill>
                        <a:schemeClr val="tx1">
                          <a:lumMod val="35000"/>
                          <a:lumOff val="65000"/>
                        </a:schemeClr>
                      </a:solidFill>
                      <a:round/>
                    </a:ln>
                    <a:effectLst/>
                  </c:spPr>
                </c15:leaderLines>
              </c:ext>
            </c:extLst>
          </c:dLbls>
          <c:cat>
            <c:strRef>
              <c:f>Sheet1!$A$2:$A$4</c:f>
              <c:strCache>
                <c:ptCount val="3"/>
                <c:pt idx="0">
                  <c:v>Tam-Huh</c:v>
                </c:pt>
                <c:pt idx="1">
                  <c:v>Tou-Elo</c:v>
                </c:pt>
                <c:pt idx="2">
                  <c:v>Syy-Jou</c:v>
                </c:pt>
              </c:strCache>
            </c:strRef>
          </c:cat>
          <c:val>
            <c:numRef>
              <c:f>Sheet1!$C$2:$C$4</c:f>
              <c:numCache>
                <c:formatCode>General</c:formatCode>
                <c:ptCount val="3"/>
                <c:pt idx="0">
                  <c:v>75</c:v>
                </c:pt>
                <c:pt idx="1">
                  <c:v>74</c:v>
                </c:pt>
              </c:numCache>
            </c:numRef>
          </c:val>
          <c:extLst>
            <c:ext xmlns:c16="http://schemas.microsoft.com/office/drawing/2014/chart" uri="{C3380CC4-5D6E-409C-BE32-E72D297353CC}">
              <c16:uniqueId val="{00000000-5C34-466C-A81D-6AE5416D837D}"/>
            </c:ext>
          </c:extLst>
        </c:ser>
        <c:dLbls>
          <c:showLegendKey val="0"/>
          <c:showVal val="0"/>
          <c:showCatName val="0"/>
          <c:showSerName val="0"/>
          <c:showPercent val="0"/>
          <c:showBubbleSize val="0"/>
        </c:dLbls>
        <c:gapWidth val="219"/>
        <c:overlap val="-27"/>
        <c:axId val="535601984"/>
        <c:axId val="535602312"/>
      </c:barChart>
      <c:catAx>
        <c:axId val="535601984"/>
        <c:scaling>
          <c:orientation val="minMax"/>
        </c:scaling>
        <c:delete val="0"/>
        <c:axPos val="b"/>
        <c:numFmt formatCode="General" sourceLinked="1"/>
        <c:majorTickMark val="none"/>
        <c:minorTickMark val="none"/>
        <c:tickLblPos val="nextTo"/>
        <c:spPr>
          <a:noFill/>
          <a:ln w="9525" cap="flat" cmpd="sng" algn="ctr">
            <a:solidFill>
              <a:schemeClr val="tx1">
                <a:lumMod val="15000"/>
                <a:lumOff val="85000"/>
              </a:schemeClr>
            </a:solidFill>
            <a:round/>
          </a:ln>
          <a:effectLst/>
        </c:spPr>
        <c:txPr>
          <a:bodyPr rot="-60000000" spcFirstLastPara="1" vertOverflow="ellipsis" vert="horz" wrap="square" anchor="ctr" anchorCtr="1"/>
          <a:lstStyle/>
          <a:p>
            <a:pPr>
              <a:defRPr sz="1197" b="1" i="0" u="none" strike="noStrike" kern="1200" baseline="0">
                <a:solidFill>
                  <a:schemeClr val="tx1"/>
                </a:solidFill>
                <a:latin typeface="+mn-lt"/>
                <a:ea typeface="+mn-ea"/>
                <a:cs typeface="+mn-cs"/>
              </a:defRPr>
            </a:pPr>
            <a:endParaRPr lang="fi-FI"/>
          </a:p>
        </c:txPr>
        <c:crossAx val="535602312"/>
        <c:crosses val="autoZero"/>
        <c:auto val="1"/>
        <c:lblAlgn val="ctr"/>
        <c:lblOffset val="100"/>
        <c:noMultiLvlLbl val="0"/>
      </c:catAx>
      <c:valAx>
        <c:axId val="535602312"/>
        <c:scaling>
          <c:orientation val="minMax"/>
        </c:scaling>
        <c:delete val="0"/>
        <c:axPos val="l"/>
        <c:numFmt formatCode="General" sourceLinked="1"/>
        <c:majorTickMark val="none"/>
        <c:minorTickMark val="none"/>
        <c:tickLblPos val="nextTo"/>
        <c:spPr>
          <a:noFill/>
          <a:ln>
            <a:noFill/>
          </a:ln>
          <a:effectLst/>
        </c:spPr>
        <c:txPr>
          <a:bodyPr rot="-60000000" spcFirstLastPara="1" vertOverflow="ellipsis" vert="horz" wrap="square" anchor="ctr" anchorCtr="1"/>
          <a:lstStyle/>
          <a:p>
            <a:pPr>
              <a:defRPr sz="1197" b="0" i="0" u="none" strike="noStrike" kern="1200" baseline="0">
                <a:solidFill>
                  <a:schemeClr val="tx1"/>
                </a:solidFill>
                <a:latin typeface="+mn-lt"/>
                <a:ea typeface="+mn-ea"/>
                <a:cs typeface="+mn-cs"/>
              </a:defRPr>
            </a:pPr>
            <a:endParaRPr lang="fi-FI"/>
          </a:p>
        </c:txPr>
        <c:crossAx val="535601984"/>
        <c:crosses val="autoZero"/>
        <c:crossBetween val="between"/>
      </c:valAx>
      <c:spPr>
        <a:noFill/>
        <a:ln>
          <a:noFill/>
        </a:ln>
        <a:effectLst/>
      </c:spPr>
    </c:plotArea>
    <c:legend>
      <c:legendPos val="b"/>
      <c:legendEntry>
        <c:idx val="0"/>
        <c:delete val="1"/>
      </c:legendEntry>
      <c:overlay val="0"/>
      <c:spPr>
        <a:noFill/>
        <a:ln>
          <a:noFill/>
        </a:ln>
        <a:effectLst/>
      </c:spPr>
      <c:txPr>
        <a:bodyPr rot="0" spcFirstLastPara="1" vertOverflow="ellipsis" vert="horz" wrap="square" anchor="ctr" anchorCtr="1"/>
        <a:lstStyle/>
        <a:p>
          <a:pPr>
            <a:defRPr sz="1197" b="1" i="0" u="none" strike="noStrike" kern="1200" baseline="0">
              <a:solidFill>
                <a:schemeClr val="tx1"/>
              </a:solidFill>
              <a:latin typeface="+mn-lt"/>
              <a:ea typeface="+mn-ea"/>
              <a:cs typeface="+mn-cs"/>
            </a:defRPr>
          </a:pPr>
          <a:endParaRPr lang="fi-FI"/>
        </a:p>
      </c:txPr>
    </c:legend>
    <c:plotVisOnly val="1"/>
    <c:dispBlanksAs val="gap"/>
    <c:showDLblsOverMax val="0"/>
  </c:chart>
  <c:spPr>
    <a:noFill/>
    <a:ln>
      <a:noFill/>
    </a:ln>
    <a:effectLst/>
  </c:spPr>
  <c:txPr>
    <a:bodyPr/>
    <a:lstStyle/>
    <a:p>
      <a:pPr>
        <a:defRPr>
          <a:solidFill>
            <a:schemeClr val="tx1"/>
          </a:solidFill>
        </a:defRPr>
      </a:pPr>
      <a:endParaRPr lang="fi-FI"/>
    </a:p>
  </c:txPr>
  <c:externalData r:id="rId3">
    <c:autoUpdate val="0"/>
  </c:externalData>
</c:chartSpace>
</file>

<file path=ppt/charts/chart2.xml><?xml version="1.0" encoding="utf-8"?>
<c:chartSpace xmlns:c="http://schemas.openxmlformats.org/drawingml/2006/chart" xmlns:a="http://schemas.openxmlformats.org/drawingml/2006/main" xmlns:r="http://schemas.openxmlformats.org/officeDocument/2006/relationships" xmlns:c16r2="http://schemas.microsoft.com/office/drawing/2015/06/chart">
  <c:date1904 val="0"/>
  <c:lang val="en-US"/>
  <c:roundedCorners val="0"/>
  <mc:AlternateContent xmlns:mc="http://schemas.openxmlformats.org/markup-compatibility/2006">
    <mc:Choice xmlns:c14="http://schemas.microsoft.com/office/drawing/2007/8/2/chart" Requires="c14">
      <c14:style val="102"/>
    </mc:Choice>
    <mc:Fallback>
      <c:style val="2"/>
    </mc:Fallback>
  </mc:AlternateContent>
  <c:chart>
    <c:autoTitleDeleted val="1"/>
    <c:plotArea>
      <c:layout/>
      <c:barChart>
        <c:barDir val="col"/>
        <c:grouping val="clustered"/>
        <c:varyColors val="0"/>
        <c:ser>
          <c:idx val="1"/>
          <c:order val="0"/>
          <c:tx>
            <c:strRef>
              <c:f>Sheet1!$B$1</c:f>
              <c:strCache>
                <c:ptCount val="1"/>
                <c:pt idx="0">
                  <c:v>2025</c:v>
                </c:pt>
              </c:strCache>
            </c:strRef>
          </c:tx>
          <c:spPr>
            <a:solidFill>
              <a:schemeClr val="tx1"/>
            </a:solidFill>
            <a:ln>
              <a:noFill/>
            </a:ln>
            <a:effectLst/>
          </c:spPr>
          <c:invertIfNegative val="0"/>
          <c:dLbls>
            <c:spPr>
              <a:noFill/>
              <a:ln>
                <a:noFill/>
              </a:ln>
              <a:effectLst/>
            </c:spPr>
            <c:txPr>
              <a:bodyPr rot="0" spcFirstLastPara="1" vertOverflow="ellipsis" vert="horz" wrap="square" anchor="ctr" anchorCtr="1"/>
              <a:lstStyle/>
              <a:p>
                <a:pPr>
                  <a:defRPr sz="1197" b="1" i="0" u="none" strike="noStrike" kern="1200" baseline="0">
                    <a:solidFill>
                      <a:schemeClr val="tx1"/>
                    </a:solidFill>
                    <a:latin typeface="+mn-lt"/>
                    <a:ea typeface="+mn-ea"/>
                    <a:cs typeface="+mn-cs"/>
                  </a:defRPr>
                </a:pPr>
                <a:endParaRPr lang="fi-FI"/>
              </a:p>
            </c:txPr>
            <c:dLblPos val="outEnd"/>
            <c:showLegendKey val="0"/>
            <c:showVal val="1"/>
            <c:showCatName val="0"/>
            <c:showSerName val="0"/>
            <c:showPercent val="0"/>
            <c:showBubbleSize val="0"/>
            <c:showLeaderLines val="0"/>
            <c:extLst>
              <c:ext xmlns:c15="http://schemas.microsoft.com/office/drawing/2012/chart" uri="{CE6537A1-D6FC-4f65-9D91-7224C49458BB}">
                <c15:showLeaderLines val="1"/>
                <c15:leaderLines>
                  <c:spPr>
                    <a:ln w="9525" cap="flat" cmpd="sng" algn="ctr">
                      <a:solidFill>
                        <a:schemeClr val="tx1">
                          <a:lumMod val="35000"/>
                          <a:lumOff val="65000"/>
                        </a:schemeClr>
                      </a:solidFill>
                      <a:round/>
                    </a:ln>
                    <a:effectLst/>
                  </c:spPr>
                </c15:leaderLines>
              </c:ext>
            </c:extLst>
          </c:dLbls>
          <c:cat>
            <c:strRef>
              <c:f>Sheet1!$A$2:$A$4</c:f>
              <c:strCache>
                <c:ptCount val="3"/>
                <c:pt idx="0">
                  <c:v>Tam-Huh</c:v>
                </c:pt>
                <c:pt idx="1">
                  <c:v>Tou-Elo</c:v>
                </c:pt>
                <c:pt idx="2">
                  <c:v>Syy-Jou</c:v>
                </c:pt>
              </c:strCache>
            </c:strRef>
          </c:cat>
          <c:val>
            <c:numRef>
              <c:f>Sheet1!$B$2:$B$4</c:f>
              <c:numCache>
                <c:formatCode>General</c:formatCode>
                <c:ptCount val="3"/>
                <c:pt idx="0">
                  <c:v>17</c:v>
                </c:pt>
                <c:pt idx="1">
                  <c:v>15</c:v>
                </c:pt>
                <c:pt idx="2">
                  <c:v>10</c:v>
                </c:pt>
              </c:numCache>
            </c:numRef>
          </c:val>
          <c:extLst>
            <c:ext xmlns:c16="http://schemas.microsoft.com/office/drawing/2014/chart" uri="{C3380CC4-5D6E-409C-BE32-E72D297353CC}">
              <c16:uniqueId val="{00000001-9BB0-43B5-96BF-408CFBFA77FE}"/>
            </c:ext>
          </c:extLst>
        </c:ser>
        <c:ser>
          <c:idx val="2"/>
          <c:order val="1"/>
          <c:tx>
            <c:strRef>
              <c:f>Sheet1!$C$1</c:f>
              <c:strCache>
                <c:ptCount val="1"/>
                <c:pt idx="0">
                  <c:v>2026</c:v>
                </c:pt>
              </c:strCache>
            </c:strRef>
          </c:tx>
          <c:spPr>
            <a:solidFill>
              <a:schemeClr val="accent1"/>
            </a:solidFill>
            <a:ln>
              <a:noFill/>
            </a:ln>
            <a:effectLst/>
          </c:spPr>
          <c:invertIfNegative val="0"/>
          <c:dLbls>
            <c:spPr>
              <a:noFill/>
              <a:ln>
                <a:noFill/>
              </a:ln>
              <a:effectLst/>
            </c:spPr>
            <c:txPr>
              <a:bodyPr rot="0" spcFirstLastPara="1" vertOverflow="ellipsis" vert="horz" wrap="square" lIns="38100" tIns="19050" rIns="38100" bIns="19050" anchor="ctr" anchorCtr="1">
                <a:spAutoFit/>
              </a:bodyPr>
              <a:lstStyle/>
              <a:p>
                <a:pPr>
                  <a:defRPr sz="1197" b="1" i="0" u="none" strike="noStrike" kern="1200" baseline="0">
                    <a:solidFill>
                      <a:schemeClr val="tx1"/>
                    </a:solidFill>
                    <a:latin typeface="+mn-lt"/>
                    <a:ea typeface="+mn-ea"/>
                    <a:cs typeface="+mn-cs"/>
                  </a:defRPr>
                </a:pPr>
                <a:endParaRPr lang="fi-FI"/>
              </a:p>
            </c:txPr>
            <c:showLegendKey val="0"/>
            <c:showVal val="1"/>
            <c:showCatName val="0"/>
            <c:showSerName val="0"/>
            <c:showPercent val="0"/>
            <c:showBubbleSize val="0"/>
            <c:showLeaderLines val="0"/>
            <c:extLst>
              <c:ext xmlns:c15="http://schemas.microsoft.com/office/drawing/2012/chart" uri="{CE6537A1-D6FC-4f65-9D91-7224C49458BB}">
                <c15:showLeaderLines val="1"/>
                <c15:leaderLines>
                  <c:spPr>
                    <a:ln w="9525" cap="flat" cmpd="sng" algn="ctr">
                      <a:solidFill>
                        <a:schemeClr val="tx1">
                          <a:lumMod val="35000"/>
                          <a:lumOff val="65000"/>
                        </a:schemeClr>
                      </a:solidFill>
                      <a:round/>
                    </a:ln>
                    <a:effectLst/>
                  </c:spPr>
                </c15:leaderLines>
              </c:ext>
            </c:extLst>
          </c:dLbls>
          <c:cat>
            <c:strRef>
              <c:f>Sheet1!$A$2:$A$4</c:f>
              <c:strCache>
                <c:ptCount val="3"/>
                <c:pt idx="0">
                  <c:v>Tam-Huh</c:v>
                </c:pt>
                <c:pt idx="1">
                  <c:v>Tou-Elo</c:v>
                </c:pt>
                <c:pt idx="2">
                  <c:v>Syy-Jou</c:v>
                </c:pt>
              </c:strCache>
            </c:strRef>
          </c:cat>
          <c:val>
            <c:numRef>
              <c:f>Sheet1!$C$2:$C$4</c:f>
              <c:numCache>
                <c:formatCode>General</c:formatCode>
                <c:ptCount val="3"/>
                <c:pt idx="0">
                  <c:v>16</c:v>
                </c:pt>
                <c:pt idx="1">
                  <c:v>11</c:v>
                </c:pt>
              </c:numCache>
            </c:numRef>
          </c:val>
          <c:extLst>
            <c:ext xmlns:c16="http://schemas.microsoft.com/office/drawing/2014/chart" uri="{C3380CC4-5D6E-409C-BE32-E72D297353CC}">
              <c16:uniqueId val="{00000002-9BB0-43B5-96BF-408CFBFA77FE}"/>
            </c:ext>
          </c:extLst>
        </c:ser>
        <c:dLbls>
          <c:showLegendKey val="0"/>
          <c:showVal val="0"/>
          <c:showCatName val="0"/>
          <c:showSerName val="0"/>
          <c:showPercent val="0"/>
          <c:showBubbleSize val="0"/>
        </c:dLbls>
        <c:gapWidth val="219"/>
        <c:overlap val="-27"/>
        <c:axId val="535601984"/>
        <c:axId val="535602312"/>
      </c:barChart>
      <c:catAx>
        <c:axId val="535601984"/>
        <c:scaling>
          <c:orientation val="minMax"/>
        </c:scaling>
        <c:delete val="0"/>
        <c:axPos val="b"/>
        <c:numFmt formatCode="General" sourceLinked="1"/>
        <c:majorTickMark val="none"/>
        <c:minorTickMark val="none"/>
        <c:tickLblPos val="nextTo"/>
        <c:spPr>
          <a:noFill/>
          <a:ln w="9525" cap="flat" cmpd="sng" algn="ctr">
            <a:solidFill>
              <a:schemeClr val="tx1">
                <a:lumMod val="15000"/>
                <a:lumOff val="85000"/>
              </a:schemeClr>
            </a:solidFill>
            <a:round/>
          </a:ln>
          <a:effectLst/>
        </c:spPr>
        <c:txPr>
          <a:bodyPr rot="-60000000" spcFirstLastPara="1" vertOverflow="ellipsis" vert="horz" wrap="square" anchor="ctr" anchorCtr="1"/>
          <a:lstStyle/>
          <a:p>
            <a:pPr>
              <a:defRPr sz="1197" b="1" i="0" u="none" strike="noStrike" kern="1200" baseline="0">
                <a:solidFill>
                  <a:schemeClr val="tx1"/>
                </a:solidFill>
                <a:latin typeface="+mn-lt"/>
                <a:ea typeface="+mn-ea"/>
                <a:cs typeface="+mn-cs"/>
              </a:defRPr>
            </a:pPr>
            <a:endParaRPr lang="fi-FI"/>
          </a:p>
        </c:txPr>
        <c:crossAx val="535602312"/>
        <c:crosses val="autoZero"/>
        <c:auto val="1"/>
        <c:lblAlgn val="ctr"/>
        <c:lblOffset val="100"/>
        <c:noMultiLvlLbl val="0"/>
      </c:catAx>
      <c:valAx>
        <c:axId val="535602312"/>
        <c:scaling>
          <c:orientation val="minMax"/>
        </c:scaling>
        <c:delete val="0"/>
        <c:axPos val="l"/>
        <c:numFmt formatCode="General" sourceLinked="1"/>
        <c:majorTickMark val="none"/>
        <c:minorTickMark val="none"/>
        <c:tickLblPos val="nextTo"/>
        <c:spPr>
          <a:noFill/>
          <a:ln>
            <a:noFill/>
          </a:ln>
          <a:effectLst/>
        </c:spPr>
        <c:txPr>
          <a:bodyPr rot="-60000000" spcFirstLastPara="1" vertOverflow="ellipsis" vert="horz" wrap="square" anchor="ctr" anchorCtr="1"/>
          <a:lstStyle/>
          <a:p>
            <a:pPr>
              <a:defRPr sz="1197" b="0" i="0" u="none" strike="noStrike" kern="1200" baseline="0">
                <a:solidFill>
                  <a:schemeClr val="tx1"/>
                </a:solidFill>
                <a:latin typeface="+mn-lt"/>
                <a:ea typeface="+mn-ea"/>
                <a:cs typeface="+mn-cs"/>
              </a:defRPr>
            </a:pPr>
            <a:endParaRPr lang="fi-FI"/>
          </a:p>
        </c:txPr>
        <c:crossAx val="535601984"/>
        <c:crosses val="autoZero"/>
        <c:crossBetween val="between"/>
      </c:valAx>
      <c:spPr>
        <a:noFill/>
        <a:ln>
          <a:noFill/>
        </a:ln>
        <a:effectLst/>
      </c:spPr>
    </c:plotArea>
    <c:legend>
      <c:legendPos val="r"/>
      <c:overlay val="0"/>
      <c:spPr>
        <a:noFill/>
        <a:ln>
          <a:noFill/>
        </a:ln>
        <a:effectLst/>
      </c:spPr>
      <c:txPr>
        <a:bodyPr rot="0" spcFirstLastPara="1" vertOverflow="ellipsis" vert="horz" wrap="square" anchor="ctr" anchorCtr="1"/>
        <a:lstStyle/>
        <a:p>
          <a:pPr>
            <a:defRPr sz="1197" b="0" i="0" u="none" strike="noStrike" kern="1200" baseline="0">
              <a:solidFill>
                <a:schemeClr val="tx1"/>
              </a:solidFill>
              <a:latin typeface="+mn-lt"/>
              <a:ea typeface="+mn-ea"/>
              <a:cs typeface="+mn-cs"/>
            </a:defRPr>
          </a:pPr>
          <a:endParaRPr lang="fi-FI"/>
        </a:p>
      </c:txPr>
    </c:legend>
    <c:plotVisOnly val="1"/>
    <c:dispBlanksAs val="gap"/>
    <c:showDLblsOverMax val="0"/>
  </c:chart>
  <c:spPr>
    <a:noFill/>
    <a:ln>
      <a:noFill/>
    </a:ln>
    <a:effectLst/>
  </c:spPr>
  <c:txPr>
    <a:bodyPr/>
    <a:lstStyle/>
    <a:p>
      <a:pPr>
        <a:defRPr>
          <a:solidFill>
            <a:schemeClr val="tx1"/>
          </a:solidFill>
        </a:defRPr>
      </a:pPr>
      <a:endParaRPr lang="fi-FI"/>
    </a:p>
  </c:txPr>
  <c:externalData r:id="rId3">
    <c:autoUpdate val="0"/>
  </c:externalData>
</c:chartSpace>
</file>

<file path=ppt/charts/chart3.xml><?xml version="1.0" encoding="utf-8"?>
<c:chartSpace xmlns:c="http://schemas.openxmlformats.org/drawingml/2006/chart" xmlns:a="http://schemas.openxmlformats.org/drawingml/2006/main" xmlns:r="http://schemas.openxmlformats.org/officeDocument/2006/relationships" xmlns:c16r2="http://schemas.microsoft.com/office/drawing/2015/06/chart">
  <c:date1904 val="0"/>
  <c:lang val="en-US"/>
  <c:roundedCorners val="0"/>
  <mc:AlternateContent xmlns:mc="http://schemas.openxmlformats.org/markup-compatibility/2006">
    <mc:Choice xmlns:c14="http://schemas.microsoft.com/office/drawing/2007/8/2/chart" Requires="c14">
      <c14:style val="102"/>
    </mc:Choice>
    <mc:Fallback>
      <c:style val="2"/>
    </mc:Fallback>
  </mc:AlternateContent>
  <c:chart>
    <c:title>
      <c:tx>
        <c:rich>
          <a:bodyPr rot="0" spcFirstLastPara="1" vertOverflow="ellipsis" vert="horz" wrap="square" anchor="ctr" anchorCtr="1"/>
          <a:lstStyle/>
          <a:p>
            <a:pPr>
              <a:defRPr sz="1800" b="0" i="0" u="none" strike="noStrike" kern="1200" spc="0" baseline="0">
                <a:solidFill>
                  <a:schemeClr val="tx1">
                    <a:lumMod val="65000"/>
                    <a:lumOff val="35000"/>
                  </a:schemeClr>
                </a:solidFill>
                <a:latin typeface="+mn-lt"/>
                <a:ea typeface="+mn-ea"/>
                <a:cs typeface="+mn-cs"/>
              </a:defRPr>
            </a:pPr>
            <a:r>
              <a:rPr lang="fi-FI" sz="1800" b="1">
                <a:solidFill>
                  <a:schemeClr val="accent5"/>
                </a:solidFill>
              </a:rPr>
              <a:t>NPS</a:t>
            </a:r>
          </a:p>
        </c:rich>
      </c:tx>
      <c:layout>
        <c:manualLayout>
          <c:xMode val="edge"/>
          <c:yMode val="edge"/>
          <c:x val="0.207265186162476"/>
          <c:y val="1.881903321414459E-2"/>
        </c:manualLayout>
      </c:layout>
      <c:overlay val="0"/>
      <c:spPr>
        <a:noFill/>
        <a:ln>
          <a:noFill/>
        </a:ln>
        <a:effectLst/>
      </c:spPr>
    </c:title>
    <c:autoTitleDeleted val="0"/>
    <c:plotArea>
      <c:layout>
        <c:manualLayout>
          <c:layoutTarget val="inner"/>
          <c:xMode val="edge"/>
          <c:yMode val="edge"/>
          <c:x val="0.24318486906693917"/>
          <c:y val="0.14360580618507832"/>
          <c:w val="0.48648861640386554"/>
          <c:h val="0.85639419381492166"/>
        </c:manualLayout>
      </c:layout>
      <c:doughnutChart>
        <c:varyColors val="1"/>
        <c:ser>
          <c:idx val="1"/>
          <c:order val="0"/>
          <c:spPr>
            <a:ln>
              <a:noFill/>
            </a:ln>
          </c:spPr>
          <c:dPt>
            <c:idx val="0"/>
            <c:bubble3D val="0"/>
            <c:spPr>
              <a:solidFill>
                <a:schemeClr val="accent4"/>
              </a:solidFill>
              <a:ln w="19050">
                <a:noFill/>
              </a:ln>
              <a:effectLst/>
            </c:spPr>
            <c:extLst>
              <c:ext xmlns:c16="http://schemas.microsoft.com/office/drawing/2014/chart" uri="{C3380CC4-5D6E-409C-BE32-E72D297353CC}">
                <c16:uniqueId val="{00000001-7891-4C48-A856-1CD2E0F7A763}"/>
              </c:ext>
            </c:extLst>
          </c:dPt>
          <c:dPt>
            <c:idx val="1"/>
            <c:bubble3D val="0"/>
            <c:spPr>
              <a:solidFill>
                <a:srgbClr val="85C598"/>
              </a:solidFill>
              <a:ln w="19050">
                <a:noFill/>
              </a:ln>
              <a:effectLst/>
            </c:spPr>
            <c:extLst>
              <c:ext xmlns:c16="http://schemas.microsoft.com/office/drawing/2014/chart" uri="{C3380CC4-5D6E-409C-BE32-E72D297353CC}">
                <c16:uniqueId val="{00000003-7891-4C48-A856-1CD2E0F7A763}"/>
              </c:ext>
            </c:extLst>
          </c:dPt>
          <c:dPt>
            <c:idx val="2"/>
            <c:bubble3D val="0"/>
            <c:spPr>
              <a:solidFill>
                <a:srgbClr val="85C598"/>
              </a:solidFill>
              <a:ln w="19050">
                <a:noFill/>
              </a:ln>
              <a:effectLst/>
            </c:spPr>
            <c:extLst>
              <c:ext xmlns:c16="http://schemas.microsoft.com/office/drawing/2014/chart" uri="{C3380CC4-5D6E-409C-BE32-E72D297353CC}">
                <c16:uniqueId val="{00000005-7891-4C48-A856-1CD2E0F7A763}"/>
              </c:ext>
            </c:extLst>
          </c:dPt>
          <c:dPt>
            <c:idx val="3"/>
            <c:bubble3D val="0"/>
            <c:spPr>
              <a:noFill/>
              <a:ln w="19050">
                <a:noFill/>
              </a:ln>
              <a:effectLst/>
            </c:spPr>
            <c:extLst>
              <c:ext xmlns:c16="http://schemas.microsoft.com/office/drawing/2014/chart" uri="{C3380CC4-5D6E-409C-BE32-E72D297353CC}">
                <c16:uniqueId val="{00000007-7891-4C48-A856-1CD2E0F7A763}"/>
              </c:ext>
            </c:extLst>
          </c:dPt>
          <c:dPt>
            <c:idx val="4"/>
            <c:bubble3D val="0"/>
            <c:spPr>
              <a:solidFill>
                <a:srgbClr val="F39690"/>
              </a:solidFill>
              <a:ln w="19050">
                <a:noFill/>
              </a:ln>
              <a:effectLst/>
            </c:spPr>
            <c:extLst>
              <c:ext xmlns:c16="http://schemas.microsoft.com/office/drawing/2014/chart" uri="{C3380CC4-5D6E-409C-BE32-E72D297353CC}">
                <c16:uniqueId val="{00000009-7891-4C48-A856-1CD2E0F7A763}"/>
              </c:ext>
            </c:extLst>
          </c:dPt>
          <c:dPt>
            <c:idx val="5"/>
            <c:bubble3D val="0"/>
            <c:spPr>
              <a:solidFill>
                <a:srgbClr val="F39690"/>
              </a:solidFill>
              <a:ln w="19050">
                <a:noFill/>
              </a:ln>
              <a:effectLst/>
            </c:spPr>
            <c:extLst>
              <c:ext xmlns:c16="http://schemas.microsoft.com/office/drawing/2014/chart" uri="{C3380CC4-5D6E-409C-BE32-E72D297353CC}">
                <c16:uniqueId val="{0000000B-7891-4C48-A856-1CD2E0F7A763}"/>
              </c:ext>
            </c:extLst>
          </c:dPt>
          <c:dPt>
            <c:idx val="6"/>
            <c:bubble3D val="0"/>
            <c:spPr>
              <a:solidFill>
                <a:schemeClr val="accent4"/>
              </a:solidFill>
              <a:ln w="19050">
                <a:noFill/>
              </a:ln>
              <a:effectLst/>
            </c:spPr>
            <c:extLst>
              <c:ext xmlns:c16="http://schemas.microsoft.com/office/drawing/2014/chart" uri="{C3380CC4-5D6E-409C-BE32-E72D297353CC}">
                <c16:uniqueId val="{0000000D-7891-4C48-A856-1CD2E0F7A763}"/>
              </c:ext>
            </c:extLst>
          </c:dPt>
          <c:val>
            <c:numRef>
              <c:f>Sheet1!$C$4:$C$10</c:f>
              <c:numCache>
                <c:formatCode>General</c:formatCode>
                <c:ptCount val="7"/>
                <c:pt idx="0">
                  <c:v>30</c:v>
                </c:pt>
                <c:pt idx="1">
                  <c:v>30</c:v>
                </c:pt>
                <c:pt idx="2">
                  <c:v>30</c:v>
                </c:pt>
                <c:pt idx="3">
                  <c:v>180</c:v>
                </c:pt>
                <c:pt idx="4">
                  <c:v>30</c:v>
                </c:pt>
                <c:pt idx="5">
                  <c:v>30</c:v>
                </c:pt>
                <c:pt idx="6">
                  <c:v>30</c:v>
                </c:pt>
              </c:numCache>
            </c:numRef>
          </c:val>
          <c:extLst>
            <c:ext xmlns:c16="http://schemas.microsoft.com/office/drawing/2014/chart" uri="{C3380CC4-5D6E-409C-BE32-E72D297353CC}">
              <c16:uniqueId val="{0000000E-7891-4C48-A856-1CD2E0F7A763}"/>
            </c:ext>
          </c:extLst>
        </c:ser>
        <c:dLbls>
          <c:showLegendKey val="0"/>
          <c:showVal val="0"/>
          <c:showCatName val="0"/>
          <c:showSerName val="0"/>
          <c:showPercent val="0"/>
          <c:showBubbleSize val="0"/>
          <c:showLeaderLines val="1"/>
        </c:dLbls>
        <c:firstSliceAng val="0"/>
        <c:holeSize val="75"/>
      </c:doughnutChart>
      <c:pieChart>
        <c:varyColors val="1"/>
        <c:ser>
          <c:idx val="0"/>
          <c:order val="1"/>
          <c:spPr>
            <a:ln>
              <a:noFill/>
            </a:ln>
          </c:spPr>
          <c:explosion val="1"/>
          <c:dPt>
            <c:idx val="0"/>
            <c:bubble3D val="0"/>
            <c:spPr>
              <a:noFill/>
              <a:ln>
                <a:noFill/>
              </a:ln>
            </c:spPr>
            <c:extLst>
              <c:ext xmlns:c16="http://schemas.microsoft.com/office/drawing/2014/chart" uri="{C3380CC4-5D6E-409C-BE32-E72D297353CC}">
                <c16:uniqueId val="{00000010-7891-4C48-A856-1CD2E0F7A763}"/>
              </c:ext>
            </c:extLst>
          </c:dPt>
          <c:dPt>
            <c:idx val="1"/>
            <c:bubble3D val="0"/>
            <c:spPr>
              <a:solidFill>
                <a:schemeClr val="tx1"/>
              </a:solidFill>
              <a:ln>
                <a:solidFill>
                  <a:schemeClr val="tx2"/>
                </a:solidFill>
              </a:ln>
            </c:spPr>
            <c:extLst>
              <c:ext xmlns:c16="http://schemas.microsoft.com/office/drawing/2014/chart" uri="{C3380CC4-5D6E-409C-BE32-E72D297353CC}">
                <c16:uniqueId val="{00000012-7891-4C48-A856-1CD2E0F7A763}"/>
              </c:ext>
            </c:extLst>
          </c:dPt>
          <c:dPt>
            <c:idx val="2"/>
            <c:bubble3D val="0"/>
            <c:spPr>
              <a:noFill/>
              <a:ln>
                <a:noFill/>
              </a:ln>
            </c:spPr>
            <c:extLst>
              <c:ext xmlns:c16="http://schemas.microsoft.com/office/drawing/2014/chart" uri="{C3380CC4-5D6E-409C-BE32-E72D297353CC}">
                <c16:uniqueId val="{00000014-7891-4C48-A856-1CD2E0F7A763}"/>
              </c:ext>
            </c:extLst>
          </c:dPt>
          <c:val>
            <c:numRef>
              <c:f>Sheet1!$H$4:$H$7</c:f>
              <c:numCache>
                <c:formatCode>General</c:formatCode>
                <c:ptCount val="4"/>
                <c:pt idx="0">
                  <c:v>62.8</c:v>
                </c:pt>
                <c:pt idx="1">
                  <c:v>4</c:v>
                </c:pt>
                <c:pt idx="2">
                  <c:v>293.2</c:v>
                </c:pt>
                <c:pt idx="3">
                  <c:v>0</c:v>
                </c:pt>
              </c:numCache>
            </c:numRef>
          </c:val>
          <c:extLst>
            <c:ext xmlns:c16="http://schemas.microsoft.com/office/drawing/2014/chart" uri="{C3380CC4-5D6E-409C-BE32-E72D297353CC}">
              <c16:uniqueId val="{00000015-7891-4C48-A856-1CD2E0F7A763}"/>
            </c:ext>
          </c:extLst>
        </c:ser>
        <c:dLbls>
          <c:showLegendKey val="0"/>
          <c:showVal val="0"/>
          <c:showCatName val="0"/>
          <c:showSerName val="0"/>
          <c:showPercent val="0"/>
          <c:showBubbleSize val="0"/>
          <c:showLeaderLines val="1"/>
        </c:dLbls>
        <c:firstSliceAng val="0"/>
      </c:pieChart>
    </c:plotArea>
    <c:plotVisOnly val="0"/>
    <c:dispBlanksAs val="gap"/>
    <c:showDLblsOverMax val="0"/>
    <c:extLst/>
  </c:chart>
  <c:spPr>
    <a:noFill/>
  </c:spPr>
  <c:txPr>
    <a:bodyPr/>
    <a:lstStyle/>
    <a:p>
      <a:pPr>
        <a:defRPr/>
      </a:pPr>
      <a:endParaRPr lang="fi-FI"/>
    </a:p>
  </c:txPr>
  <c:externalData r:id="rId1">
    <c:autoUpdate val="0"/>
  </c:externalData>
  <c:userShapes r:id="rId2"/>
</c:chartSpace>
</file>

<file path=ppt/charts/chart4.xml><?xml version="1.0" encoding="utf-8"?>
<c:chartSpace xmlns:c="http://schemas.openxmlformats.org/drawingml/2006/chart" xmlns:a="http://schemas.openxmlformats.org/drawingml/2006/main" xmlns:r="http://schemas.openxmlformats.org/officeDocument/2006/relationships" xmlns:c16r2="http://schemas.microsoft.com/office/drawing/2015/06/chart">
  <c:date1904 val="0"/>
  <c:lang val="en-US"/>
  <c:roundedCorners val="0"/>
  <mc:AlternateContent xmlns:mc="http://schemas.openxmlformats.org/markup-compatibility/2006">
    <mc:Choice xmlns:c14="http://schemas.microsoft.com/office/drawing/2007/8/2/chart" Requires="c14">
      <c14:style val="102"/>
    </mc:Choice>
    <mc:Fallback>
      <c:style val="2"/>
    </mc:Fallback>
  </mc:AlternateContent>
  <c:chart>
    <c:title>
      <c:tx>
        <c:rich>
          <a:bodyPr rot="0" spcFirstLastPara="1" vertOverflow="ellipsis" vert="horz" wrap="square" anchor="ctr" anchorCtr="1"/>
          <a:lstStyle/>
          <a:p>
            <a:pPr>
              <a:defRPr sz="1800" b="0" i="0" u="none" strike="noStrike" kern="1200" spc="0" baseline="0">
                <a:solidFill>
                  <a:schemeClr val="tx1">
                    <a:lumMod val="65000"/>
                    <a:lumOff val="35000"/>
                  </a:schemeClr>
                </a:solidFill>
                <a:latin typeface="+mn-lt"/>
                <a:ea typeface="+mn-ea"/>
                <a:cs typeface="+mn-cs"/>
              </a:defRPr>
            </a:pPr>
            <a:r>
              <a:rPr lang="fi-FI" sz="1800" b="1" err="1">
                <a:solidFill>
                  <a:schemeClr val="accent5"/>
                </a:solidFill>
              </a:rPr>
              <a:t>eNPS</a:t>
            </a:r>
            <a:endParaRPr lang="fi-FI" sz="1800" b="1">
              <a:solidFill>
                <a:schemeClr val="accent5"/>
              </a:solidFill>
            </a:endParaRPr>
          </a:p>
        </c:rich>
      </c:tx>
      <c:layout>
        <c:manualLayout>
          <c:xMode val="edge"/>
          <c:yMode val="edge"/>
          <c:x val="0.207265186162476"/>
          <c:y val="1.881903321414459E-2"/>
        </c:manualLayout>
      </c:layout>
      <c:overlay val="0"/>
      <c:spPr>
        <a:noFill/>
        <a:ln>
          <a:noFill/>
        </a:ln>
        <a:effectLst/>
      </c:spPr>
    </c:title>
    <c:autoTitleDeleted val="0"/>
    <c:plotArea>
      <c:layout>
        <c:manualLayout>
          <c:layoutTarget val="inner"/>
          <c:xMode val="edge"/>
          <c:yMode val="edge"/>
          <c:x val="0.24318486906693917"/>
          <c:y val="0.14360580618507832"/>
          <c:w val="0.48648861640386554"/>
          <c:h val="0.85639419381492166"/>
        </c:manualLayout>
      </c:layout>
      <c:doughnutChart>
        <c:varyColors val="1"/>
        <c:ser>
          <c:idx val="1"/>
          <c:order val="0"/>
          <c:spPr>
            <a:ln>
              <a:noFill/>
            </a:ln>
          </c:spPr>
          <c:dPt>
            <c:idx val="0"/>
            <c:bubble3D val="0"/>
            <c:spPr>
              <a:solidFill>
                <a:schemeClr val="accent4"/>
              </a:solidFill>
              <a:ln w="19050">
                <a:noFill/>
              </a:ln>
              <a:effectLst/>
            </c:spPr>
            <c:extLst>
              <c:ext xmlns:c16="http://schemas.microsoft.com/office/drawing/2014/chart" uri="{C3380CC4-5D6E-409C-BE32-E72D297353CC}">
                <c16:uniqueId val="{00000001-47FF-4612-BB98-1A8C1B34F4F8}"/>
              </c:ext>
            </c:extLst>
          </c:dPt>
          <c:dPt>
            <c:idx val="1"/>
            <c:bubble3D val="0"/>
            <c:spPr>
              <a:solidFill>
                <a:srgbClr val="85C598"/>
              </a:solidFill>
              <a:ln w="19050">
                <a:noFill/>
              </a:ln>
              <a:effectLst/>
            </c:spPr>
            <c:extLst>
              <c:ext xmlns:c16="http://schemas.microsoft.com/office/drawing/2014/chart" uri="{C3380CC4-5D6E-409C-BE32-E72D297353CC}">
                <c16:uniqueId val="{00000003-47FF-4612-BB98-1A8C1B34F4F8}"/>
              </c:ext>
            </c:extLst>
          </c:dPt>
          <c:dPt>
            <c:idx val="2"/>
            <c:bubble3D val="0"/>
            <c:spPr>
              <a:solidFill>
                <a:srgbClr val="85C598"/>
              </a:solidFill>
              <a:ln w="19050">
                <a:noFill/>
              </a:ln>
              <a:effectLst/>
            </c:spPr>
            <c:extLst>
              <c:ext xmlns:c16="http://schemas.microsoft.com/office/drawing/2014/chart" uri="{C3380CC4-5D6E-409C-BE32-E72D297353CC}">
                <c16:uniqueId val="{00000005-47FF-4612-BB98-1A8C1B34F4F8}"/>
              </c:ext>
            </c:extLst>
          </c:dPt>
          <c:dPt>
            <c:idx val="3"/>
            <c:bubble3D val="0"/>
            <c:spPr>
              <a:noFill/>
              <a:ln w="19050">
                <a:noFill/>
              </a:ln>
              <a:effectLst/>
            </c:spPr>
            <c:extLst>
              <c:ext xmlns:c16="http://schemas.microsoft.com/office/drawing/2014/chart" uri="{C3380CC4-5D6E-409C-BE32-E72D297353CC}">
                <c16:uniqueId val="{00000007-47FF-4612-BB98-1A8C1B34F4F8}"/>
              </c:ext>
            </c:extLst>
          </c:dPt>
          <c:dPt>
            <c:idx val="4"/>
            <c:bubble3D val="0"/>
            <c:spPr>
              <a:solidFill>
                <a:srgbClr val="F39690"/>
              </a:solidFill>
              <a:ln w="19050">
                <a:noFill/>
              </a:ln>
              <a:effectLst/>
            </c:spPr>
            <c:extLst>
              <c:ext xmlns:c16="http://schemas.microsoft.com/office/drawing/2014/chart" uri="{C3380CC4-5D6E-409C-BE32-E72D297353CC}">
                <c16:uniqueId val="{00000009-47FF-4612-BB98-1A8C1B34F4F8}"/>
              </c:ext>
            </c:extLst>
          </c:dPt>
          <c:dPt>
            <c:idx val="5"/>
            <c:bubble3D val="0"/>
            <c:spPr>
              <a:solidFill>
                <a:srgbClr val="F39690"/>
              </a:solidFill>
              <a:ln w="19050">
                <a:noFill/>
              </a:ln>
              <a:effectLst/>
            </c:spPr>
            <c:extLst>
              <c:ext xmlns:c16="http://schemas.microsoft.com/office/drawing/2014/chart" uri="{C3380CC4-5D6E-409C-BE32-E72D297353CC}">
                <c16:uniqueId val="{0000000B-47FF-4612-BB98-1A8C1B34F4F8}"/>
              </c:ext>
            </c:extLst>
          </c:dPt>
          <c:dPt>
            <c:idx val="6"/>
            <c:bubble3D val="0"/>
            <c:spPr>
              <a:solidFill>
                <a:schemeClr val="accent4"/>
              </a:solidFill>
              <a:ln w="19050">
                <a:noFill/>
              </a:ln>
              <a:effectLst/>
            </c:spPr>
            <c:extLst>
              <c:ext xmlns:c16="http://schemas.microsoft.com/office/drawing/2014/chart" uri="{C3380CC4-5D6E-409C-BE32-E72D297353CC}">
                <c16:uniqueId val="{0000000D-47FF-4612-BB98-1A8C1B34F4F8}"/>
              </c:ext>
            </c:extLst>
          </c:dPt>
          <c:val>
            <c:numRef>
              <c:f>Sheet1!$C$4:$C$10</c:f>
              <c:numCache>
                <c:formatCode>General</c:formatCode>
                <c:ptCount val="7"/>
                <c:pt idx="0">
                  <c:v>30</c:v>
                </c:pt>
                <c:pt idx="1">
                  <c:v>30</c:v>
                </c:pt>
                <c:pt idx="2">
                  <c:v>30</c:v>
                </c:pt>
                <c:pt idx="3">
                  <c:v>180</c:v>
                </c:pt>
                <c:pt idx="4">
                  <c:v>30</c:v>
                </c:pt>
                <c:pt idx="5">
                  <c:v>30</c:v>
                </c:pt>
                <c:pt idx="6">
                  <c:v>30</c:v>
                </c:pt>
              </c:numCache>
            </c:numRef>
          </c:val>
          <c:extLst>
            <c:ext xmlns:c16="http://schemas.microsoft.com/office/drawing/2014/chart" uri="{C3380CC4-5D6E-409C-BE32-E72D297353CC}">
              <c16:uniqueId val="{0000000E-47FF-4612-BB98-1A8C1B34F4F8}"/>
            </c:ext>
          </c:extLst>
        </c:ser>
        <c:dLbls>
          <c:showLegendKey val="0"/>
          <c:showVal val="0"/>
          <c:showCatName val="0"/>
          <c:showSerName val="0"/>
          <c:showPercent val="0"/>
          <c:showBubbleSize val="0"/>
          <c:showLeaderLines val="1"/>
        </c:dLbls>
        <c:firstSliceAng val="0"/>
        <c:holeSize val="75"/>
      </c:doughnutChart>
    </c:plotArea>
    <c:plotVisOnly val="0"/>
    <c:dispBlanksAs val="gap"/>
    <c:showDLblsOverMax val="0"/>
    <c:extLst/>
  </c:chart>
  <c:spPr>
    <a:noFill/>
  </c:spPr>
  <c:txPr>
    <a:bodyPr/>
    <a:lstStyle/>
    <a:p>
      <a:pPr>
        <a:defRPr/>
      </a:pPr>
      <a:endParaRPr lang="fi-FI"/>
    </a:p>
  </c:txPr>
  <c:externalData r:id="rId1">
    <c:autoUpdate val="0"/>
  </c:externalData>
  <c:userShapes r:id="rId2"/>
</c:chartSpace>
</file>

<file path=ppt/charts/chart5.xml><?xml version="1.0" encoding="utf-8"?>
<c:chartSpace xmlns:c="http://schemas.openxmlformats.org/drawingml/2006/chart" xmlns:a="http://schemas.openxmlformats.org/drawingml/2006/main" xmlns:r="http://schemas.openxmlformats.org/officeDocument/2006/relationships" xmlns:c16r2="http://schemas.microsoft.com/office/drawing/2015/06/chart">
  <c:date1904 val="0"/>
  <c:lang val="en-US"/>
  <c:roundedCorners val="0"/>
  <mc:AlternateContent xmlns:mc="http://schemas.openxmlformats.org/markup-compatibility/2006">
    <mc:Choice xmlns:c14="http://schemas.microsoft.com/office/drawing/2007/8/2/chart" Requires="c14">
      <c14:style val="102"/>
    </mc:Choice>
    <mc:Fallback>
      <c:style val="2"/>
    </mc:Fallback>
  </mc:AlternateContent>
  <c:chart>
    <c:title>
      <c:tx>
        <c:rich>
          <a:bodyPr rot="0" spcFirstLastPara="1" vertOverflow="ellipsis" vert="horz" wrap="square" anchor="ctr" anchorCtr="1"/>
          <a:lstStyle/>
          <a:p>
            <a:pPr>
              <a:defRPr sz="1800" b="0" i="0" u="none" strike="noStrike" kern="1200" spc="0" baseline="0">
                <a:solidFill>
                  <a:schemeClr val="tx1">
                    <a:lumMod val="65000"/>
                    <a:lumOff val="35000"/>
                  </a:schemeClr>
                </a:solidFill>
                <a:latin typeface="+mn-lt"/>
                <a:ea typeface="+mn-ea"/>
                <a:cs typeface="+mn-cs"/>
              </a:defRPr>
            </a:pPr>
            <a:r>
              <a:rPr lang="fi-FI" sz="1800" b="1">
                <a:solidFill>
                  <a:schemeClr val="accent5"/>
                </a:solidFill>
              </a:rPr>
              <a:t>NSS</a:t>
            </a:r>
          </a:p>
        </c:rich>
      </c:tx>
      <c:layout>
        <c:manualLayout>
          <c:xMode val="edge"/>
          <c:yMode val="edge"/>
          <c:x val="0.207265186162476"/>
          <c:y val="1.881903321414459E-2"/>
        </c:manualLayout>
      </c:layout>
      <c:overlay val="0"/>
      <c:spPr>
        <a:noFill/>
        <a:ln>
          <a:noFill/>
        </a:ln>
        <a:effectLst/>
      </c:spPr>
    </c:title>
    <c:autoTitleDeleted val="0"/>
    <c:plotArea>
      <c:layout>
        <c:manualLayout>
          <c:layoutTarget val="inner"/>
          <c:xMode val="edge"/>
          <c:yMode val="edge"/>
          <c:x val="0.24318486906693917"/>
          <c:y val="0.14360580618507832"/>
          <c:w val="0.48648861640386554"/>
          <c:h val="0.85639419381492166"/>
        </c:manualLayout>
      </c:layout>
      <c:doughnutChart>
        <c:varyColors val="1"/>
        <c:ser>
          <c:idx val="1"/>
          <c:order val="0"/>
          <c:spPr>
            <a:ln>
              <a:noFill/>
            </a:ln>
          </c:spPr>
          <c:dPt>
            <c:idx val="0"/>
            <c:bubble3D val="0"/>
            <c:spPr>
              <a:solidFill>
                <a:schemeClr val="accent4"/>
              </a:solidFill>
              <a:ln w="19050">
                <a:noFill/>
              </a:ln>
              <a:effectLst/>
            </c:spPr>
            <c:extLst>
              <c:ext xmlns:c16="http://schemas.microsoft.com/office/drawing/2014/chart" uri="{C3380CC4-5D6E-409C-BE32-E72D297353CC}">
                <c16:uniqueId val="{00000001-0ECC-4FFE-A868-F5BCEA0A80CB}"/>
              </c:ext>
            </c:extLst>
          </c:dPt>
          <c:dPt>
            <c:idx val="1"/>
            <c:bubble3D val="0"/>
            <c:spPr>
              <a:solidFill>
                <a:srgbClr val="85C598"/>
              </a:solidFill>
              <a:ln w="19050">
                <a:noFill/>
              </a:ln>
              <a:effectLst/>
            </c:spPr>
            <c:extLst>
              <c:ext xmlns:c16="http://schemas.microsoft.com/office/drawing/2014/chart" uri="{C3380CC4-5D6E-409C-BE32-E72D297353CC}">
                <c16:uniqueId val="{00000003-0ECC-4FFE-A868-F5BCEA0A80CB}"/>
              </c:ext>
            </c:extLst>
          </c:dPt>
          <c:dPt>
            <c:idx val="2"/>
            <c:bubble3D val="0"/>
            <c:spPr>
              <a:solidFill>
                <a:srgbClr val="85C598"/>
              </a:solidFill>
              <a:ln w="19050">
                <a:noFill/>
              </a:ln>
              <a:effectLst/>
            </c:spPr>
            <c:extLst>
              <c:ext xmlns:c16="http://schemas.microsoft.com/office/drawing/2014/chart" uri="{C3380CC4-5D6E-409C-BE32-E72D297353CC}">
                <c16:uniqueId val="{00000005-0ECC-4FFE-A868-F5BCEA0A80CB}"/>
              </c:ext>
            </c:extLst>
          </c:dPt>
          <c:dPt>
            <c:idx val="3"/>
            <c:bubble3D val="0"/>
            <c:spPr>
              <a:noFill/>
              <a:ln w="19050">
                <a:noFill/>
              </a:ln>
              <a:effectLst/>
            </c:spPr>
            <c:extLst>
              <c:ext xmlns:c16="http://schemas.microsoft.com/office/drawing/2014/chart" uri="{C3380CC4-5D6E-409C-BE32-E72D297353CC}">
                <c16:uniqueId val="{00000007-0ECC-4FFE-A868-F5BCEA0A80CB}"/>
              </c:ext>
            </c:extLst>
          </c:dPt>
          <c:dPt>
            <c:idx val="4"/>
            <c:bubble3D val="0"/>
            <c:spPr>
              <a:solidFill>
                <a:srgbClr val="F39690"/>
              </a:solidFill>
              <a:ln w="19050">
                <a:noFill/>
              </a:ln>
              <a:effectLst/>
            </c:spPr>
            <c:extLst>
              <c:ext xmlns:c16="http://schemas.microsoft.com/office/drawing/2014/chart" uri="{C3380CC4-5D6E-409C-BE32-E72D297353CC}">
                <c16:uniqueId val="{00000009-0ECC-4FFE-A868-F5BCEA0A80CB}"/>
              </c:ext>
            </c:extLst>
          </c:dPt>
          <c:dPt>
            <c:idx val="5"/>
            <c:bubble3D val="0"/>
            <c:spPr>
              <a:solidFill>
                <a:srgbClr val="F39690"/>
              </a:solidFill>
              <a:ln w="19050">
                <a:noFill/>
              </a:ln>
              <a:effectLst/>
            </c:spPr>
            <c:extLst>
              <c:ext xmlns:c16="http://schemas.microsoft.com/office/drawing/2014/chart" uri="{C3380CC4-5D6E-409C-BE32-E72D297353CC}">
                <c16:uniqueId val="{0000000B-0ECC-4FFE-A868-F5BCEA0A80CB}"/>
              </c:ext>
            </c:extLst>
          </c:dPt>
          <c:dPt>
            <c:idx val="6"/>
            <c:bubble3D val="0"/>
            <c:spPr>
              <a:solidFill>
                <a:schemeClr val="accent4"/>
              </a:solidFill>
              <a:ln w="19050">
                <a:noFill/>
              </a:ln>
              <a:effectLst/>
            </c:spPr>
            <c:extLst>
              <c:ext xmlns:c16="http://schemas.microsoft.com/office/drawing/2014/chart" uri="{C3380CC4-5D6E-409C-BE32-E72D297353CC}">
                <c16:uniqueId val="{0000000D-0ECC-4FFE-A868-F5BCEA0A80CB}"/>
              </c:ext>
            </c:extLst>
          </c:dPt>
          <c:val>
            <c:numRef>
              <c:f>Sheet1!$C$4:$C$10</c:f>
              <c:numCache>
                <c:formatCode>General</c:formatCode>
                <c:ptCount val="7"/>
                <c:pt idx="0">
                  <c:v>30</c:v>
                </c:pt>
                <c:pt idx="1">
                  <c:v>30</c:v>
                </c:pt>
                <c:pt idx="2">
                  <c:v>30</c:v>
                </c:pt>
                <c:pt idx="3">
                  <c:v>180</c:v>
                </c:pt>
                <c:pt idx="4">
                  <c:v>30</c:v>
                </c:pt>
                <c:pt idx="5">
                  <c:v>30</c:v>
                </c:pt>
                <c:pt idx="6">
                  <c:v>30</c:v>
                </c:pt>
              </c:numCache>
            </c:numRef>
          </c:val>
          <c:extLst>
            <c:ext xmlns:c16="http://schemas.microsoft.com/office/drawing/2014/chart" uri="{C3380CC4-5D6E-409C-BE32-E72D297353CC}">
              <c16:uniqueId val="{0000000E-0ECC-4FFE-A868-F5BCEA0A80CB}"/>
            </c:ext>
          </c:extLst>
        </c:ser>
        <c:dLbls>
          <c:showLegendKey val="0"/>
          <c:showVal val="0"/>
          <c:showCatName val="0"/>
          <c:showSerName val="0"/>
          <c:showPercent val="0"/>
          <c:showBubbleSize val="0"/>
          <c:showLeaderLines val="1"/>
        </c:dLbls>
        <c:firstSliceAng val="0"/>
        <c:holeSize val="75"/>
      </c:doughnutChart>
    </c:plotArea>
    <c:plotVisOnly val="0"/>
    <c:dispBlanksAs val="gap"/>
    <c:showDLblsOverMax val="0"/>
    <c:extLst/>
  </c:chart>
  <c:spPr>
    <a:noFill/>
  </c:spPr>
  <c:txPr>
    <a:bodyPr/>
    <a:lstStyle/>
    <a:p>
      <a:pPr>
        <a:defRPr/>
      </a:pPr>
      <a:endParaRPr lang="fi-FI"/>
    </a:p>
  </c:txPr>
  <c:externalData r:id="rId1">
    <c:autoUpdate val="0"/>
  </c:externalData>
  <c:userShapes r:id="rId2"/>
</c:chartSpace>
</file>

<file path=ppt/charts/colors1.xml><?xml version="1.0" encoding="utf-8"?>
<cs:colorStyle xmlns:cs="http://schemas.microsoft.com/office/drawing/2012/chartStyle" xmlns:a="http://schemas.openxmlformats.org/drawingml/2006/main" meth="cycle" id="10">
  <a:schemeClr val="accent1"/>
  <a:schemeClr val="accent2"/>
  <a:schemeClr val="accent3"/>
  <a:schemeClr val="accent4"/>
  <a:schemeClr val="accent5"/>
  <a:schemeClr val="accent6"/>
  <cs:variation/>
  <cs:variation>
    <a:lumMod val="60000"/>
  </cs:variation>
  <cs:variation>
    <a:lumMod val="80000"/>
    <a:lumOff val="20000"/>
  </cs:variation>
  <cs:variation>
    <a:lumMod val="80000"/>
  </cs:variation>
  <cs:variation>
    <a:lumMod val="60000"/>
    <a:lumOff val="40000"/>
  </cs:variation>
  <cs:variation>
    <a:lumMod val="50000"/>
  </cs:variation>
  <cs:variation>
    <a:lumMod val="70000"/>
    <a:lumOff val="30000"/>
  </cs:variation>
  <cs:variation>
    <a:lumMod val="70000"/>
  </cs:variation>
  <cs:variation>
    <a:lumMod val="50000"/>
    <a:lumOff val="50000"/>
  </cs:variation>
</cs:colorStyle>
</file>

<file path=ppt/charts/colors2.xml><?xml version="1.0" encoding="utf-8"?>
<cs:colorStyle xmlns:cs="http://schemas.microsoft.com/office/drawing/2012/chartStyle" xmlns:a="http://schemas.openxmlformats.org/drawingml/2006/main" meth="cycle" id="10">
  <a:schemeClr val="accent1"/>
  <a:schemeClr val="accent2"/>
  <a:schemeClr val="accent3"/>
  <a:schemeClr val="accent4"/>
  <a:schemeClr val="accent5"/>
  <a:schemeClr val="accent6"/>
  <cs:variation/>
  <cs:variation>
    <a:lumMod val="60000"/>
  </cs:variation>
  <cs:variation>
    <a:lumMod val="80000"/>
    <a:lumOff val="20000"/>
  </cs:variation>
  <cs:variation>
    <a:lumMod val="80000"/>
  </cs:variation>
  <cs:variation>
    <a:lumMod val="60000"/>
    <a:lumOff val="40000"/>
  </cs:variation>
  <cs:variation>
    <a:lumMod val="50000"/>
  </cs:variation>
  <cs:variation>
    <a:lumMod val="70000"/>
    <a:lumOff val="30000"/>
  </cs:variation>
  <cs:variation>
    <a:lumMod val="70000"/>
  </cs:variation>
  <cs:variation>
    <a:lumMod val="50000"/>
    <a:lumOff val="50000"/>
  </cs:variation>
</cs:colorStyle>
</file>

<file path=ppt/charts/style1.xml><?xml version="1.0" encoding="utf-8"?>
<cs:chartStyle xmlns:cs="http://schemas.microsoft.com/office/drawing/2012/chartStyle" xmlns:a="http://schemas.openxmlformats.org/drawingml/2006/main" id="201">
  <cs:axisTitle>
    <cs:lnRef idx="0"/>
    <cs:fillRef idx="0"/>
    <cs:effectRef idx="0"/>
    <cs:fontRef idx="minor">
      <a:schemeClr val="tx1">
        <a:lumMod val="65000"/>
        <a:lumOff val="35000"/>
      </a:schemeClr>
    </cs:fontRef>
    <cs:defRPr sz="1330" kern="1200"/>
  </cs:axisTitle>
  <cs:categoryAxis>
    <cs:lnRef idx="0"/>
    <cs:fillRef idx="0"/>
    <cs:effectRef idx="0"/>
    <cs:fontRef idx="minor">
      <a:schemeClr val="tx1">
        <a:lumMod val="65000"/>
        <a:lumOff val="35000"/>
      </a:schemeClr>
    </cs:fontRef>
    <cs:spPr>
      <a:ln w="9525" cap="flat" cmpd="sng" algn="ctr">
        <a:solidFill>
          <a:schemeClr val="tx1">
            <a:lumMod val="15000"/>
            <a:lumOff val="85000"/>
          </a:schemeClr>
        </a:solidFill>
        <a:round/>
      </a:ln>
    </cs:spPr>
    <cs:defRPr sz="1197" kern="1200"/>
  </cs:categoryAxis>
  <cs:chartArea mods="allowNoFillOverride allowNoLineOverride">
    <cs:lnRef idx="0"/>
    <cs:fillRef idx="0"/>
    <cs:effectRef idx="0"/>
    <cs:fontRef idx="minor">
      <a:schemeClr val="tx1"/>
    </cs:fontRef>
    <cs:spPr>
      <a:solidFill>
        <a:schemeClr val="bg1"/>
      </a:solidFill>
      <a:ln w="9525" cap="flat" cmpd="sng" algn="ctr">
        <a:solidFill>
          <a:schemeClr val="tx1">
            <a:lumMod val="15000"/>
            <a:lumOff val="85000"/>
          </a:schemeClr>
        </a:solidFill>
        <a:round/>
      </a:ln>
    </cs:spPr>
    <cs:defRPr sz="1330" kern="1200"/>
  </cs:chartArea>
  <cs:dataLabel>
    <cs:lnRef idx="0"/>
    <cs:fillRef idx="0"/>
    <cs:effectRef idx="0"/>
    <cs:fontRef idx="minor">
      <a:schemeClr val="tx1">
        <a:lumMod val="75000"/>
        <a:lumOff val="25000"/>
      </a:schemeClr>
    </cs:fontRef>
    <cs:defRPr sz="1197" kern="1200"/>
  </cs:dataLabel>
  <cs:dataLabelCallout>
    <cs:lnRef idx="0"/>
    <cs:fillRef idx="0"/>
    <cs:effectRef idx="0"/>
    <cs:fontRef idx="minor">
      <a:schemeClr val="dk1">
        <a:lumMod val="65000"/>
        <a:lumOff val="35000"/>
      </a:schemeClr>
    </cs:fontRef>
    <cs:spPr>
      <a:solidFill>
        <a:schemeClr val="lt1"/>
      </a:solidFill>
      <a:ln>
        <a:solidFill>
          <a:schemeClr val="dk1">
            <a:lumMod val="25000"/>
            <a:lumOff val="75000"/>
          </a:schemeClr>
        </a:solidFill>
      </a:ln>
    </cs:spPr>
    <cs:defRPr sz="1197" kern="1200"/>
    <cs:bodyPr rot="0" spcFirstLastPara="1" vertOverflow="clip" horzOverflow="clip" vert="horz" wrap="square" lIns="36576" tIns="18288" rIns="36576" bIns="18288" anchor="ctr" anchorCtr="1">
      <a:spAutoFit/>
    </cs:bodyPr>
  </cs:dataLabelCallout>
  <cs:dataPoint>
    <cs:lnRef idx="0"/>
    <cs:fillRef idx="1">
      <cs:styleClr val="auto"/>
    </cs:fillRef>
    <cs:effectRef idx="0"/>
    <cs:fontRef idx="minor">
      <a:schemeClr val="tx1"/>
    </cs:fontRef>
  </cs:dataPoint>
  <cs:dataPoint3D>
    <cs:lnRef idx="0"/>
    <cs:fillRef idx="1">
      <cs:styleClr val="auto"/>
    </cs:fillRef>
    <cs:effectRef idx="0"/>
    <cs:fontRef idx="minor">
      <a:schemeClr val="tx1"/>
    </cs:fontRef>
  </cs:dataPoint3D>
  <cs:dataPointLine>
    <cs:lnRef idx="0">
      <cs:styleClr val="auto"/>
    </cs:lnRef>
    <cs:fillRef idx="1"/>
    <cs:effectRef idx="0"/>
    <cs:fontRef idx="minor">
      <a:schemeClr val="tx1"/>
    </cs:fontRef>
    <cs:spPr>
      <a:ln w="28575" cap="rnd">
        <a:solidFill>
          <a:schemeClr val="phClr"/>
        </a:solidFill>
        <a:round/>
      </a:ln>
    </cs:spPr>
  </cs:dataPointLine>
  <cs:dataPointMarker>
    <cs:lnRef idx="0">
      <cs:styleClr val="auto"/>
    </cs:lnRef>
    <cs:fillRef idx="1">
      <cs:styleClr val="auto"/>
    </cs:fillRef>
    <cs:effectRef idx="0"/>
    <cs:fontRef idx="minor">
      <a:schemeClr val="tx1"/>
    </cs:fontRef>
    <cs:spPr>
      <a:ln w="9525">
        <a:solidFill>
          <a:schemeClr val="phClr"/>
        </a:solidFill>
      </a:ln>
    </cs:spPr>
  </cs:dataPointMarker>
  <cs:dataPointMarkerLayout symbol="circle" size="5"/>
  <cs:dataPointWireframe>
    <cs:lnRef idx="0">
      <cs:styleClr val="auto"/>
    </cs:lnRef>
    <cs:fillRef idx="1"/>
    <cs:effectRef idx="0"/>
    <cs:fontRef idx="minor">
      <a:schemeClr val="tx1"/>
    </cs:fontRef>
    <cs:spPr>
      <a:ln w="9525" cap="rnd">
        <a:solidFill>
          <a:schemeClr val="phClr"/>
        </a:solidFill>
        <a:round/>
      </a:ln>
    </cs:spPr>
  </cs:dataPointWireframe>
  <cs:dataTable>
    <cs:lnRef idx="0"/>
    <cs:fillRef idx="0"/>
    <cs:effectRef idx="0"/>
    <cs:fontRef idx="minor">
      <a:schemeClr val="tx1">
        <a:lumMod val="65000"/>
        <a:lumOff val="35000"/>
      </a:schemeClr>
    </cs:fontRef>
    <cs:spPr>
      <a:noFill/>
      <a:ln w="9525" cap="flat" cmpd="sng" algn="ctr">
        <a:solidFill>
          <a:schemeClr val="tx1">
            <a:lumMod val="15000"/>
            <a:lumOff val="85000"/>
          </a:schemeClr>
        </a:solidFill>
        <a:round/>
      </a:ln>
    </cs:spPr>
    <cs:defRPr sz="1197" kern="1200"/>
  </cs:dataTable>
  <cs:downBar>
    <cs:lnRef idx="0"/>
    <cs:fillRef idx="0"/>
    <cs:effectRef idx="0"/>
    <cs:fontRef idx="minor">
      <a:schemeClr val="dk1"/>
    </cs:fontRef>
    <cs:spPr>
      <a:solidFill>
        <a:schemeClr val="dk1">
          <a:lumMod val="65000"/>
          <a:lumOff val="35000"/>
        </a:schemeClr>
      </a:solidFill>
      <a:ln w="9525">
        <a:solidFill>
          <a:schemeClr val="tx1">
            <a:lumMod val="65000"/>
            <a:lumOff val="35000"/>
          </a:schemeClr>
        </a:solidFill>
      </a:ln>
    </cs:spPr>
  </cs:downBar>
  <cs:dropLine>
    <cs:lnRef idx="0"/>
    <cs:fillRef idx="0"/>
    <cs:effectRef idx="0"/>
    <cs:fontRef idx="minor">
      <a:schemeClr val="tx1"/>
    </cs:fontRef>
    <cs:spPr>
      <a:ln w="9525" cap="flat" cmpd="sng" algn="ctr">
        <a:solidFill>
          <a:schemeClr val="tx1">
            <a:lumMod val="35000"/>
            <a:lumOff val="65000"/>
          </a:schemeClr>
        </a:solidFill>
        <a:round/>
      </a:ln>
    </cs:spPr>
  </cs:dropLine>
  <cs:errorBar>
    <cs:lnRef idx="0"/>
    <cs:fillRef idx="0"/>
    <cs:effectRef idx="0"/>
    <cs:fontRef idx="minor">
      <a:schemeClr val="tx1"/>
    </cs:fontRef>
    <cs:spPr>
      <a:ln w="9525" cap="flat" cmpd="sng" algn="ctr">
        <a:solidFill>
          <a:schemeClr val="tx1">
            <a:lumMod val="65000"/>
            <a:lumOff val="35000"/>
          </a:schemeClr>
        </a:solidFill>
        <a:round/>
      </a:ln>
    </cs:spPr>
  </cs:errorBar>
  <cs:floor>
    <cs:lnRef idx="0"/>
    <cs:fillRef idx="0"/>
    <cs:effectRef idx="0"/>
    <cs:fontRef idx="minor">
      <a:schemeClr val="tx1"/>
    </cs:fontRef>
    <cs:spPr>
      <a:noFill/>
      <a:ln>
        <a:noFill/>
      </a:ln>
    </cs:spPr>
  </cs:floor>
  <cs:gridlineMajor>
    <cs:lnRef idx="0"/>
    <cs:fillRef idx="0"/>
    <cs:effectRef idx="0"/>
    <cs:fontRef idx="minor">
      <a:schemeClr val="tx1"/>
    </cs:fontRef>
    <cs:spPr>
      <a:ln w="9525" cap="flat" cmpd="sng" algn="ctr">
        <a:solidFill>
          <a:schemeClr val="tx1">
            <a:lumMod val="15000"/>
            <a:lumOff val="85000"/>
          </a:schemeClr>
        </a:solidFill>
        <a:round/>
      </a:ln>
    </cs:spPr>
  </cs:gridlineMajor>
  <cs:gridlineMinor>
    <cs:lnRef idx="0"/>
    <cs:fillRef idx="0"/>
    <cs:effectRef idx="0"/>
    <cs:fontRef idx="minor">
      <a:schemeClr val="tx1"/>
    </cs:fontRef>
    <cs:spPr>
      <a:ln w="9525" cap="flat" cmpd="sng" algn="ctr">
        <a:solidFill>
          <a:schemeClr val="tx1">
            <a:lumMod val="5000"/>
            <a:lumOff val="95000"/>
          </a:schemeClr>
        </a:solidFill>
        <a:round/>
      </a:ln>
    </cs:spPr>
  </cs:gridlineMinor>
  <cs:hiLoLine>
    <cs:lnRef idx="0"/>
    <cs:fillRef idx="0"/>
    <cs:effectRef idx="0"/>
    <cs:fontRef idx="minor">
      <a:schemeClr val="tx1"/>
    </cs:fontRef>
    <cs:spPr>
      <a:ln w="9525" cap="flat" cmpd="sng" algn="ctr">
        <a:solidFill>
          <a:schemeClr val="tx1">
            <a:lumMod val="75000"/>
            <a:lumOff val="25000"/>
          </a:schemeClr>
        </a:solidFill>
        <a:round/>
      </a:ln>
    </cs:spPr>
  </cs:hiLoLine>
  <cs:leaderLine>
    <cs:lnRef idx="0"/>
    <cs:fillRef idx="0"/>
    <cs:effectRef idx="0"/>
    <cs:fontRef idx="minor">
      <a:schemeClr val="tx1"/>
    </cs:fontRef>
    <cs:spPr>
      <a:ln w="9525" cap="flat" cmpd="sng" algn="ctr">
        <a:solidFill>
          <a:schemeClr val="tx1">
            <a:lumMod val="35000"/>
            <a:lumOff val="65000"/>
          </a:schemeClr>
        </a:solidFill>
        <a:round/>
      </a:ln>
    </cs:spPr>
  </cs:leaderLine>
  <cs:legend>
    <cs:lnRef idx="0"/>
    <cs:fillRef idx="0"/>
    <cs:effectRef idx="0"/>
    <cs:fontRef idx="minor">
      <a:schemeClr val="tx1">
        <a:lumMod val="65000"/>
        <a:lumOff val="35000"/>
      </a:schemeClr>
    </cs:fontRef>
    <cs:defRPr sz="1197" kern="1200"/>
  </cs:legend>
  <cs:plotArea mods="allowNoFillOverride allowNoLineOverride">
    <cs:lnRef idx="0"/>
    <cs:fillRef idx="0"/>
    <cs:effectRef idx="0"/>
    <cs:fontRef idx="minor">
      <a:schemeClr val="tx1"/>
    </cs:fontRef>
  </cs:plotArea>
  <cs:plotArea3D mods="allowNoFillOverride allowNoLineOverride">
    <cs:lnRef idx="0"/>
    <cs:fillRef idx="0"/>
    <cs:effectRef idx="0"/>
    <cs:fontRef idx="minor">
      <a:schemeClr val="tx1"/>
    </cs:fontRef>
  </cs:plotArea3D>
  <cs:seriesAxis>
    <cs:lnRef idx="0"/>
    <cs:fillRef idx="0"/>
    <cs:effectRef idx="0"/>
    <cs:fontRef idx="minor">
      <a:schemeClr val="tx1">
        <a:lumMod val="65000"/>
        <a:lumOff val="35000"/>
      </a:schemeClr>
    </cs:fontRef>
    <cs:defRPr sz="1197" kern="1200"/>
  </cs:seriesAxis>
  <cs:seriesLine>
    <cs:lnRef idx="0"/>
    <cs:fillRef idx="0"/>
    <cs:effectRef idx="0"/>
    <cs:fontRef idx="minor">
      <a:schemeClr val="tx1"/>
    </cs:fontRef>
    <cs:spPr>
      <a:ln w="9525" cap="flat" cmpd="sng" algn="ctr">
        <a:solidFill>
          <a:schemeClr val="tx1">
            <a:lumMod val="35000"/>
            <a:lumOff val="65000"/>
          </a:schemeClr>
        </a:solidFill>
        <a:round/>
      </a:ln>
    </cs:spPr>
  </cs:seriesLine>
  <cs:title>
    <cs:lnRef idx="0"/>
    <cs:fillRef idx="0"/>
    <cs:effectRef idx="0"/>
    <cs:fontRef idx="minor">
      <a:schemeClr val="tx1">
        <a:lumMod val="65000"/>
        <a:lumOff val="35000"/>
      </a:schemeClr>
    </cs:fontRef>
    <cs:defRPr sz="1862" b="0" kern="1200" spc="0" baseline="0"/>
  </cs:title>
  <cs:trendline>
    <cs:lnRef idx="0">
      <cs:styleClr val="auto"/>
    </cs:lnRef>
    <cs:fillRef idx="0"/>
    <cs:effectRef idx="0"/>
    <cs:fontRef idx="minor">
      <a:schemeClr val="tx1"/>
    </cs:fontRef>
    <cs:spPr>
      <a:ln w="19050" cap="rnd">
        <a:solidFill>
          <a:schemeClr val="phClr"/>
        </a:solidFill>
        <a:prstDash val="sysDot"/>
      </a:ln>
    </cs:spPr>
  </cs:trendline>
  <cs:trendlineLabel>
    <cs:lnRef idx="0"/>
    <cs:fillRef idx="0"/>
    <cs:effectRef idx="0"/>
    <cs:fontRef idx="minor">
      <a:schemeClr val="tx1">
        <a:lumMod val="65000"/>
        <a:lumOff val="35000"/>
      </a:schemeClr>
    </cs:fontRef>
    <cs:defRPr sz="1197" kern="1200"/>
  </cs:trendlineLabel>
  <cs:upBar>
    <cs:lnRef idx="0"/>
    <cs:fillRef idx="0"/>
    <cs:effectRef idx="0"/>
    <cs:fontRef idx="minor">
      <a:schemeClr val="dk1"/>
    </cs:fontRef>
    <cs:spPr>
      <a:solidFill>
        <a:schemeClr val="lt1"/>
      </a:solidFill>
      <a:ln w="9525">
        <a:solidFill>
          <a:schemeClr val="tx1">
            <a:lumMod val="15000"/>
            <a:lumOff val="85000"/>
          </a:schemeClr>
        </a:solidFill>
      </a:ln>
    </cs:spPr>
  </cs:upBar>
  <cs:valueAxis>
    <cs:lnRef idx="0"/>
    <cs:fillRef idx="0"/>
    <cs:effectRef idx="0"/>
    <cs:fontRef idx="minor">
      <a:schemeClr val="tx1">
        <a:lumMod val="65000"/>
        <a:lumOff val="35000"/>
      </a:schemeClr>
    </cs:fontRef>
    <cs:defRPr sz="1197" kern="1200"/>
  </cs:valueAxis>
  <cs:wall>
    <cs:lnRef idx="0"/>
    <cs:fillRef idx="0"/>
    <cs:effectRef idx="0"/>
    <cs:fontRef idx="minor">
      <a:schemeClr val="tx1"/>
    </cs:fontRef>
    <cs:spPr>
      <a:noFill/>
      <a:ln>
        <a:noFill/>
      </a:ln>
    </cs:spPr>
  </cs:wall>
</cs:chartStyle>
</file>

<file path=ppt/charts/style2.xml><?xml version="1.0" encoding="utf-8"?>
<cs:chartStyle xmlns:cs="http://schemas.microsoft.com/office/drawing/2012/chartStyle" xmlns:a="http://schemas.openxmlformats.org/drawingml/2006/main" id="201">
  <cs:axisTitle>
    <cs:lnRef idx="0"/>
    <cs:fillRef idx="0"/>
    <cs:effectRef idx="0"/>
    <cs:fontRef idx="minor">
      <a:schemeClr val="tx1">
        <a:lumMod val="65000"/>
        <a:lumOff val="35000"/>
      </a:schemeClr>
    </cs:fontRef>
    <cs:defRPr sz="1330" kern="1200"/>
  </cs:axisTitle>
  <cs:categoryAxis>
    <cs:lnRef idx="0"/>
    <cs:fillRef idx="0"/>
    <cs:effectRef idx="0"/>
    <cs:fontRef idx="minor">
      <a:schemeClr val="tx1">
        <a:lumMod val="65000"/>
        <a:lumOff val="35000"/>
      </a:schemeClr>
    </cs:fontRef>
    <cs:spPr>
      <a:ln w="9525" cap="flat" cmpd="sng" algn="ctr">
        <a:solidFill>
          <a:schemeClr val="tx1">
            <a:lumMod val="15000"/>
            <a:lumOff val="85000"/>
          </a:schemeClr>
        </a:solidFill>
        <a:round/>
      </a:ln>
    </cs:spPr>
    <cs:defRPr sz="1197" kern="1200"/>
  </cs:categoryAxis>
  <cs:chartArea mods="allowNoFillOverride allowNoLineOverride">
    <cs:lnRef idx="0"/>
    <cs:fillRef idx="0"/>
    <cs:effectRef idx="0"/>
    <cs:fontRef idx="minor">
      <a:schemeClr val="tx1"/>
    </cs:fontRef>
    <cs:spPr>
      <a:solidFill>
        <a:schemeClr val="bg1"/>
      </a:solidFill>
      <a:ln w="9525" cap="flat" cmpd="sng" algn="ctr">
        <a:solidFill>
          <a:schemeClr val="tx1">
            <a:lumMod val="15000"/>
            <a:lumOff val="85000"/>
          </a:schemeClr>
        </a:solidFill>
        <a:round/>
      </a:ln>
    </cs:spPr>
    <cs:defRPr sz="1330" kern="1200"/>
  </cs:chartArea>
  <cs:dataLabel>
    <cs:lnRef idx="0"/>
    <cs:fillRef idx="0"/>
    <cs:effectRef idx="0"/>
    <cs:fontRef idx="minor">
      <a:schemeClr val="tx1">
        <a:lumMod val="75000"/>
        <a:lumOff val="25000"/>
      </a:schemeClr>
    </cs:fontRef>
    <cs:defRPr sz="1197" kern="1200"/>
  </cs:dataLabel>
  <cs:dataLabelCallout>
    <cs:lnRef idx="0"/>
    <cs:fillRef idx="0"/>
    <cs:effectRef idx="0"/>
    <cs:fontRef idx="minor">
      <a:schemeClr val="dk1">
        <a:lumMod val="65000"/>
        <a:lumOff val="35000"/>
      </a:schemeClr>
    </cs:fontRef>
    <cs:spPr>
      <a:solidFill>
        <a:schemeClr val="lt1"/>
      </a:solidFill>
      <a:ln>
        <a:solidFill>
          <a:schemeClr val="dk1">
            <a:lumMod val="25000"/>
            <a:lumOff val="75000"/>
          </a:schemeClr>
        </a:solidFill>
      </a:ln>
    </cs:spPr>
    <cs:defRPr sz="1197" kern="1200"/>
    <cs:bodyPr rot="0" spcFirstLastPara="1" vertOverflow="clip" horzOverflow="clip" vert="horz" wrap="square" lIns="36576" tIns="18288" rIns="36576" bIns="18288" anchor="ctr" anchorCtr="1">
      <a:spAutoFit/>
    </cs:bodyPr>
  </cs:dataLabelCallout>
  <cs:dataPoint>
    <cs:lnRef idx="0"/>
    <cs:fillRef idx="1">
      <cs:styleClr val="auto"/>
    </cs:fillRef>
    <cs:effectRef idx="0"/>
    <cs:fontRef idx="minor">
      <a:schemeClr val="tx1"/>
    </cs:fontRef>
  </cs:dataPoint>
  <cs:dataPoint3D>
    <cs:lnRef idx="0"/>
    <cs:fillRef idx="1">
      <cs:styleClr val="auto"/>
    </cs:fillRef>
    <cs:effectRef idx="0"/>
    <cs:fontRef idx="minor">
      <a:schemeClr val="tx1"/>
    </cs:fontRef>
  </cs:dataPoint3D>
  <cs:dataPointLine>
    <cs:lnRef idx="0">
      <cs:styleClr val="auto"/>
    </cs:lnRef>
    <cs:fillRef idx="1"/>
    <cs:effectRef idx="0"/>
    <cs:fontRef idx="minor">
      <a:schemeClr val="tx1"/>
    </cs:fontRef>
    <cs:spPr>
      <a:ln w="28575" cap="rnd">
        <a:solidFill>
          <a:schemeClr val="phClr"/>
        </a:solidFill>
        <a:round/>
      </a:ln>
    </cs:spPr>
  </cs:dataPointLine>
  <cs:dataPointMarker>
    <cs:lnRef idx="0">
      <cs:styleClr val="auto"/>
    </cs:lnRef>
    <cs:fillRef idx="1">
      <cs:styleClr val="auto"/>
    </cs:fillRef>
    <cs:effectRef idx="0"/>
    <cs:fontRef idx="minor">
      <a:schemeClr val="tx1"/>
    </cs:fontRef>
    <cs:spPr>
      <a:ln w="9525">
        <a:solidFill>
          <a:schemeClr val="phClr"/>
        </a:solidFill>
      </a:ln>
    </cs:spPr>
  </cs:dataPointMarker>
  <cs:dataPointMarkerLayout symbol="circle" size="5"/>
  <cs:dataPointWireframe>
    <cs:lnRef idx="0">
      <cs:styleClr val="auto"/>
    </cs:lnRef>
    <cs:fillRef idx="1"/>
    <cs:effectRef idx="0"/>
    <cs:fontRef idx="minor">
      <a:schemeClr val="tx1"/>
    </cs:fontRef>
    <cs:spPr>
      <a:ln w="9525" cap="rnd">
        <a:solidFill>
          <a:schemeClr val="phClr"/>
        </a:solidFill>
        <a:round/>
      </a:ln>
    </cs:spPr>
  </cs:dataPointWireframe>
  <cs:dataTable>
    <cs:lnRef idx="0"/>
    <cs:fillRef idx="0"/>
    <cs:effectRef idx="0"/>
    <cs:fontRef idx="minor">
      <a:schemeClr val="tx1">
        <a:lumMod val="65000"/>
        <a:lumOff val="35000"/>
      </a:schemeClr>
    </cs:fontRef>
    <cs:spPr>
      <a:noFill/>
      <a:ln w="9525" cap="flat" cmpd="sng" algn="ctr">
        <a:solidFill>
          <a:schemeClr val="tx1">
            <a:lumMod val="15000"/>
            <a:lumOff val="85000"/>
          </a:schemeClr>
        </a:solidFill>
        <a:round/>
      </a:ln>
    </cs:spPr>
    <cs:defRPr sz="1197" kern="1200"/>
  </cs:dataTable>
  <cs:downBar>
    <cs:lnRef idx="0"/>
    <cs:fillRef idx="0"/>
    <cs:effectRef idx="0"/>
    <cs:fontRef idx="minor">
      <a:schemeClr val="dk1"/>
    </cs:fontRef>
    <cs:spPr>
      <a:solidFill>
        <a:schemeClr val="dk1">
          <a:lumMod val="65000"/>
          <a:lumOff val="35000"/>
        </a:schemeClr>
      </a:solidFill>
      <a:ln w="9525">
        <a:solidFill>
          <a:schemeClr val="tx1">
            <a:lumMod val="65000"/>
            <a:lumOff val="35000"/>
          </a:schemeClr>
        </a:solidFill>
      </a:ln>
    </cs:spPr>
  </cs:downBar>
  <cs:dropLine>
    <cs:lnRef idx="0"/>
    <cs:fillRef idx="0"/>
    <cs:effectRef idx="0"/>
    <cs:fontRef idx="minor">
      <a:schemeClr val="tx1"/>
    </cs:fontRef>
    <cs:spPr>
      <a:ln w="9525" cap="flat" cmpd="sng" algn="ctr">
        <a:solidFill>
          <a:schemeClr val="tx1">
            <a:lumMod val="35000"/>
            <a:lumOff val="65000"/>
          </a:schemeClr>
        </a:solidFill>
        <a:round/>
      </a:ln>
    </cs:spPr>
  </cs:dropLine>
  <cs:errorBar>
    <cs:lnRef idx="0"/>
    <cs:fillRef idx="0"/>
    <cs:effectRef idx="0"/>
    <cs:fontRef idx="minor">
      <a:schemeClr val="tx1"/>
    </cs:fontRef>
    <cs:spPr>
      <a:ln w="9525" cap="flat" cmpd="sng" algn="ctr">
        <a:solidFill>
          <a:schemeClr val="tx1">
            <a:lumMod val="65000"/>
            <a:lumOff val="35000"/>
          </a:schemeClr>
        </a:solidFill>
        <a:round/>
      </a:ln>
    </cs:spPr>
  </cs:errorBar>
  <cs:floor>
    <cs:lnRef idx="0"/>
    <cs:fillRef idx="0"/>
    <cs:effectRef idx="0"/>
    <cs:fontRef idx="minor">
      <a:schemeClr val="tx1"/>
    </cs:fontRef>
    <cs:spPr>
      <a:noFill/>
      <a:ln>
        <a:noFill/>
      </a:ln>
    </cs:spPr>
  </cs:floor>
  <cs:gridlineMajor>
    <cs:lnRef idx="0"/>
    <cs:fillRef idx="0"/>
    <cs:effectRef idx="0"/>
    <cs:fontRef idx="minor">
      <a:schemeClr val="tx1"/>
    </cs:fontRef>
    <cs:spPr>
      <a:ln w="9525" cap="flat" cmpd="sng" algn="ctr">
        <a:solidFill>
          <a:schemeClr val="tx1">
            <a:lumMod val="15000"/>
            <a:lumOff val="85000"/>
          </a:schemeClr>
        </a:solidFill>
        <a:round/>
      </a:ln>
    </cs:spPr>
  </cs:gridlineMajor>
  <cs:gridlineMinor>
    <cs:lnRef idx="0"/>
    <cs:fillRef idx="0"/>
    <cs:effectRef idx="0"/>
    <cs:fontRef idx="minor">
      <a:schemeClr val="tx1"/>
    </cs:fontRef>
    <cs:spPr>
      <a:ln w="9525" cap="flat" cmpd="sng" algn="ctr">
        <a:solidFill>
          <a:schemeClr val="tx1">
            <a:lumMod val="5000"/>
            <a:lumOff val="95000"/>
          </a:schemeClr>
        </a:solidFill>
        <a:round/>
      </a:ln>
    </cs:spPr>
  </cs:gridlineMinor>
  <cs:hiLoLine>
    <cs:lnRef idx="0"/>
    <cs:fillRef idx="0"/>
    <cs:effectRef idx="0"/>
    <cs:fontRef idx="minor">
      <a:schemeClr val="tx1"/>
    </cs:fontRef>
    <cs:spPr>
      <a:ln w="9525" cap="flat" cmpd="sng" algn="ctr">
        <a:solidFill>
          <a:schemeClr val="tx1">
            <a:lumMod val="75000"/>
            <a:lumOff val="25000"/>
          </a:schemeClr>
        </a:solidFill>
        <a:round/>
      </a:ln>
    </cs:spPr>
  </cs:hiLoLine>
  <cs:leaderLine>
    <cs:lnRef idx="0"/>
    <cs:fillRef idx="0"/>
    <cs:effectRef idx="0"/>
    <cs:fontRef idx="minor">
      <a:schemeClr val="tx1"/>
    </cs:fontRef>
    <cs:spPr>
      <a:ln w="9525" cap="flat" cmpd="sng" algn="ctr">
        <a:solidFill>
          <a:schemeClr val="tx1">
            <a:lumMod val="35000"/>
            <a:lumOff val="65000"/>
          </a:schemeClr>
        </a:solidFill>
        <a:round/>
      </a:ln>
    </cs:spPr>
  </cs:leaderLine>
  <cs:legend>
    <cs:lnRef idx="0"/>
    <cs:fillRef idx="0"/>
    <cs:effectRef idx="0"/>
    <cs:fontRef idx="minor">
      <a:schemeClr val="tx1">
        <a:lumMod val="65000"/>
        <a:lumOff val="35000"/>
      </a:schemeClr>
    </cs:fontRef>
    <cs:defRPr sz="1197" kern="1200"/>
  </cs:legend>
  <cs:plotArea mods="allowNoFillOverride allowNoLineOverride">
    <cs:lnRef idx="0"/>
    <cs:fillRef idx="0"/>
    <cs:effectRef idx="0"/>
    <cs:fontRef idx="minor">
      <a:schemeClr val="tx1"/>
    </cs:fontRef>
  </cs:plotArea>
  <cs:plotArea3D mods="allowNoFillOverride allowNoLineOverride">
    <cs:lnRef idx="0"/>
    <cs:fillRef idx="0"/>
    <cs:effectRef idx="0"/>
    <cs:fontRef idx="minor">
      <a:schemeClr val="tx1"/>
    </cs:fontRef>
  </cs:plotArea3D>
  <cs:seriesAxis>
    <cs:lnRef idx="0"/>
    <cs:fillRef idx="0"/>
    <cs:effectRef idx="0"/>
    <cs:fontRef idx="minor">
      <a:schemeClr val="tx1">
        <a:lumMod val="65000"/>
        <a:lumOff val="35000"/>
      </a:schemeClr>
    </cs:fontRef>
    <cs:defRPr sz="1197" kern="1200"/>
  </cs:seriesAxis>
  <cs:seriesLine>
    <cs:lnRef idx="0"/>
    <cs:fillRef idx="0"/>
    <cs:effectRef idx="0"/>
    <cs:fontRef idx="minor">
      <a:schemeClr val="tx1"/>
    </cs:fontRef>
    <cs:spPr>
      <a:ln w="9525" cap="flat" cmpd="sng" algn="ctr">
        <a:solidFill>
          <a:schemeClr val="tx1">
            <a:lumMod val="35000"/>
            <a:lumOff val="65000"/>
          </a:schemeClr>
        </a:solidFill>
        <a:round/>
      </a:ln>
    </cs:spPr>
  </cs:seriesLine>
  <cs:title>
    <cs:lnRef idx="0"/>
    <cs:fillRef idx="0"/>
    <cs:effectRef idx="0"/>
    <cs:fontRef idx="minor">
      <a:schemeClr val="tx1">
        <a:lumMod val="65000"/>
        <a:lumOff val="35000"/>
      </a:schemeClr>
    </cs:fontRef>
    <cs:defRPr sz="1862" b="0" kern="1200" spc="0" baseline="0"/>
  </cs:title>
  <cs:trendline>
    <cs:lnRef idx="0">
      <cs:styleClr val="auto"/>
    </cs:lnRef>
    <cs:fillRef idx="0"/>
    <cs:effectRef idx="0"/>
    <cs:fontRef idx="minor">
      <a:schemeClr val="tx1"/>
    </cs:fontRef>
    <cs:spPr>
      <a:ln w="19050" cap="rnd">
        <a:solidFill>
          <a:schemeClr val="phClr"/>
        </a:solidFill>
        <a:prstDash val="sysDot"/>
      </a:ln>
    </cs:spPr>
  </cs:trendline>
  <cs:trendlineLabel>
    <cs:lnRef idx="0"/>
    <cs:fillRef idx="0"/>
    <cs:effectRef idx="0"/>
    <cs:fontRef idx="minor">
      <a:schemeClr val="tx1">
        <a:lumMod val="65000"/>
        <a:lumOff val="35000"/>
      </a:schemeClr>
    </cs:fontRef>
    <cs:defRPr sz="1197" kern="1200"/>
  </cs:trendlineLabel>
  <cs:upBar>
    <cs:lnRef idx="0"/>
    <cs:fillRef idx="0"/>
    <cs:effectRef idx="0"/>
    <cs:fontRef idx="minor">
      <a:schemeClr val="dk1"/>
    </cs:fontRef>
    <cs:spPr>
      <a:solidFill>
        <a:schemeClr val="lt1"/>
      </a:solidFill>
      <a:ln w="9525">
        <a:solidFill>
          <a:schemeClr val="tx1">
            <a:lumMod val="15000"/>
            <a:lumOff val="85000"/>
          </a:schemeClr>
        </a:solidFill>
      </a:ln>
    </cs:spPr>
  </cs:upBar>
  <cs:valueAxis>
    <cs:lnRef idx="0"/>
    <cs:fillRef idx="0"/>
    <cs:effectRef idx="0"/>
    <cs:fontRef idx="minor">
      <a:schemeClr val="tx1">
        <a:lumMod val="65000"/>
        <a:lumOff val="35000"/>
      </a:schemeClr>
    </cs:fontRef>
    <cs:defRPr sz="1197" kern="1200"/>
  </cs:valueAxis>
  <cs:wall>
    <cs:lnRef idx="0"/>
    <cs:fillRef idx="0"/>
    <cs:effectRef idx="0"/>
    <cs:fontRef idx="minor">
      <a:schemeClr val="tx1"/>
    </cs:fontRef>
    <cs:spPr>
      <a:noFill/>
      <a:ln>
        <a:noFill/>
      </a:ln>
    </cs:spPr>
  </cs:wall>
</cs:chartStyle>
</file>

<file path=ppt/comments/modernComment_244_712695BD.xml><?xml version="1.0" encoding="utf-8"?>
<p188:cmLst xmlns:a="http://schemas.openxmlformats.org/drawingml/2006/main" xmlns:r="http://schemas.openxmlformats.org/officeDocument/2006/relationships" xmlns:p188="http://schemas.microsoft.com/office/powerpoint/2018/8/main">
  <p188:cm id="{F7F8C607-B445-4519-A8AA-0A2ED455C4AE}" authorId="{B4294503-7F91-146A-3DA3-8E88E28BAFE1}" created="2026-09-13T10:28:04.854">
    <ac:deMkLst xmlns:ac="http://schemas.microsoft.com/office/drawing/2013/main/command">
      <pc:docMk xmlns:pc="http://schemas.microsoft.com/office/powerpoint/2013/main/command"/>
      <pc:sldMk xmlns:pc="http://schemas.microsoft.com/office/powerpoint/2013/main/command" cId="1898354109" sldId="580"/>
      <ac:spMk id="9" creationId="{C2510217-0C8D-2E97-58A5-04DBA954B1AA}"/>
    </ac:deMkLst>
    <p188:replyLst>
      <p188:reply id="{5399B5A2-EB3A-4A1E-A6DA-F2D867652A72}" authorId="{B4294503-7F91-146A-3DA3-8E88E28BAFE1}" created="2026-09-13T11:00:27.073">
        <p188:txBody>
          <a:bodyPr/>
          <a:lstStyle/>
          <a:p>
            <a:r>
              <a:rPr lang="fi-FI"/>
              <a:t>Opiskelija NPS huhti-kesäkuu koko sote 80</a:t>
            </a:r>
          </a:p>
        </p188:txBody>
      </p188:reply>
      <p188:reply id="{0693F428-C2C9-49E5-9049-FA765CBB1AAA}" authorId="{B4294503-7F91-146A-3DA3-8E88E28BAFE1}" created="2026-09-15T07:12:41.077">
        <p188:txBody>
          <a:bodyPr/>
          <a:lstStyle/>
          <a:p>
            <a:r>
              <a:rPr lang="en-US"/>
              <a:t>ESH 82- tarkistettu</a:t>
            </a:r>
          </a:p>
        </p188:txBody>
      </p188:reply>
      <p188:reply id="{04DDD6B2-F885-4E42-AB0F-3F084E7C648B}" authorId="{B4294503-7F91-146A-3DA3-8E88E28BAFE1}" created="2026-09-28T13:19:31.242">
        <p188:txBody>
          <a:bodyPr/>
          <a:lstStyle/>
          <a:p>
            <a:r>
              <a:rPr lang="en-US"/>
              <a:t>eNPS ja NSS päivittynyt Exreporttiin.</a:t>
            </a:r>
          </a:p>
        </p188:txBody>
      </p188:reply>
    </p188:replyLst>
    <p188:txBody>
      <a:bodyPr/>
      <a:lstStyle/>
      <a:p>
        <a:r>
          <a:rPr lang="fi-FI"/>
          <a:t>Kauden E NPS ja NSS lukuja ei vielä exreportissa</a:t>
        </a:r>
      </a:p>
    </p188:txBody>
  </p188:cm>
</p188:cmLst>
</file>

<file path=ppt/drawings/drawing1.xml><?xml version="1.0" encoding="utf-8"?>
<c:userShapes xmlns:c="http://schemas.openxmlformats.org/drawingml/2006/chart">
  <cdr:relSizeAnchor xmlns:cdr="http://schemas.openxmlformats.org/drawingml/2006/chartDrawing">
    <cdr:from>
      <cdr:x>0.16794</cdr:x>
      <cdr:y>0.52968</cdr:y>
    </cdr:from>
    <cdr:to>
      <cdr:x>0.24046</cdr:x>
      <cdr:y>0.60358</cdr:y>
    </cdr:to>
    <cdr:sp macro="" textlink="">
      <cdr:nvSpPr>
        <cdr:cNvPr id="2" name="TextBox 1">
          <a:extLst xmlns:a="http://schemas.openxmlformats.org/drawingml/2006/main">
            <a:ext uri="{FF2B5EF4-FFF2-40B4-BE49-F238E27FC236}">
              <a16:creationId xmlns:a16="http://schemas.microsoft.com/office/drawing/2014/main" id="{2EF49A2B-42C4-A0A1-971A-6B2AF041DE6A}"/>
            </a:ext>
          </a:extLst>
        </cdr:cNvPr>
        <cdr:cNvSpPr txBox="1"/>
      </cdr:nvSpPr>
      <cdr:spPr>
        <a:xfrm xmlns:a="http://schemas.openxmlformats.org/drawingml/2006/main">
          <a:off x="1257300" y="2252664"/>
          <a:ext cx="542925" cy="314325"/>
        </a:xfrm>
        <a:prstGeom xmlns:a="http://schemas.openxmlformats.org/drawingml/2006/main" prst="rect">
          <a:avLst/>
        </a:prstGeom>
      </cdr:spPr>
      <cdr:txBody>
        <a:bodyPr xmlns:a="http://schemas.openxmlformats.org/drawingml/2006/main" vertOverflow="clip" wrap="square" rtlCol="0"/>
        <a:lstStyle xmlns:a="http://schemas.openxmlformats.org/drawingml/2006/main"/>
        <a:p xmlns:a="http://schemas.openxmlformats.org/drawingml/2006/main">
          <a:endParaRPr lang="fi-FI" sz="1400" b="1" dirty="0"/>
        </a:p>
      </cdr:txBody>
    </cdr:sp>
  </cdr:relSizeAnchor>
  <cdr:relSizeAnchor xmlns:cdr="http://schemas.openxmlformats.org/drawingml/2006/chartDrawing">
    <cdr:from>
      <cdr:x>0.66327</cdr:x>
      <cdr:y>0.1956</cdr:y>
    </cdr:from>
    <cdr:to>
      <cdr:x>0.73579</cdr:x>
      <cdr:y>0.2695</cdr:y>
    </cdr:to>
    <cdr:sp macro="" textlink="">
      <cdr:nvSpPr>
        <cdr:cNvPr id="3" name="TextBox 1">
          <a:extLst xmlns:a="http://schemas.openxmlformats.org/drawingml/2006/main">
            <a:ext uri="{FF2B5EF4-FFF2-40B4-BE49-F238E27FC236}">
              <a16:creationId xmlns:a16="http://schemas.microsoft.com/office/drawing/2014/main" id="{7B95180D-753A-19AE-784D-029B67A2E35C}"/>
            </a:ext>
          </a:extLst>
        </cdr:cNvPr>
        <cdr:cNvSpPr txBox="1"/>
      </cdr:nvSpPr>
      <cdr:spPr>
        <a:xfrm xmlns:a="http://schemas.openxmlformats.org/drawingml/2006/main">
          <a:off x="4965700" y="831850"/>
          <a:ext cx="542925" cy="314325"/>
        </a:xfrm>
        <a:prstGeom xmlns:a="http://schemas.openxmlformats.org/drawingml/2006/main" prst="rect">
          <a:avLst/>
        </a:prstGeom>
      </cdr:spPr>
      <cdr:txBody>
        <a:bodyPr xmlns:a="http://schemas.openxmlformats.org/drawingml/2006/main" wrap="square" rtlCol="0"/>
        <a:lstStyle xmlns:a="http://schemas.openxmlformats.org/drawingml/2006/main">
          <a:lvl1pPr marL="0" indent="0">
            <a:defRPr sz="1100">
              <a:latin typeface="+mn-lt"/>
              <a:ea typeface="+mn-ea"/>
              <a:cs typeface="+mn-cs"/>
            </a:defRPr>
          </a:lvl1pPr>
          <a:lvl2pPr marL="457200" indent="0">
            <a:defRPr sz="1100">
              <a:latin typeface="+mn-lt"/>
              <a:ea typeface="+mn-ea"/>
              <a:cs typeface="+mn-cs"/>
            </a:defRPr>
          </a:lvl2pPr>
          <a:lvl3pPr marL="914400" indent="0">
            <a:defRPr sz="1100">
              <a:latin typeface="+mn-lt"/>
              <a:ea typeface="+mn-ea"/>
              <a:cs typeface="+mn-cs"/>
            </a:defRPr>
          </a:lvl3pPr>
          <a:lvl4pPr marL="1371600" indent="0">
            <a:defRPr sz="1100">
              <a:latin typeface="+mn-lt"/>
              <a:ea typeface="+mn-ea"/>
              <a:cs typeface="+mn-cs"/>
            </a:defRPr>
          </a:lvl4pPr>
          <a:lvl5pPr marL="1828800" indent="0">
            <a:defRPr sz="1100">
              <a:latin typeface="+mn-lt"/>
              <a:ea typeface="+mn-ea"/>
              <a:cs typeface="+mn-cs"/>
            </a:defRPr>
          </a:lvl5pPr>
          <a:lvl6pPr marL="2286000" indent="0">
            <a:defRPr sz="1100">
              <a:latin typeface="+mn-lt"/>
              <a:ea typeface="+mn-ea"/>
              <a:cs typeface="+mn-cs"/>
            </a:defRPr>
          </a:lvl6pPr>
          <a:lvl7pPr marL="2743200" indent="0">
            <a:defRPr sz="1100">
              <a:latin typeface="+mn-lt"/>
              <a:ea typeface="+mn-ea"/>
              <a:cs typeface="+mn-cs"/>
            </a:defRPr>
          </a:lvl7pPr>
          <a:lvl8pPr marL="3200400" indent="0">
            <a:defRPr sz="1100">
              <a:latin typeface="+mn-lt"/>
              <a:ea typeface="+mn-ea"/>
              <a:cs typeface="+mn-cs"/>
            </a:defRPr>
          </a:lvl8pPr>
          <a:lvl9pPr marL="3657600" indent="0">
            <a:defRPr sz="1100">
              <a:latin typeface="+mn-lt"/>
              <a:ea typeface="+mn-ea"/>
              <a:cs typeface="+mn-cs"/>
            </a:defRPr>
          </a:lvl9pPr>
        </a:lstStyle>
        <a:p xmlns:a="http://schemas.openxmlformats.org/drawingml/2006/main">
          <a:endParaRPr lang="fi-FI" sz="1400" b="1" dirty="0"/>
        </a:p>
      </cdr:txBody>
    </cdr:sp>
  </cdr:relSizeAnchor>
  <cdr:relSizeAnchor xmlns:cdr="http://schemas.openxmlformats.org/drawingml/2006/chartDrawing">
    <cdr:from>
      <cdr:x>0.24724</cdr:x>
      <cdr:y>0.19783</cdr:y>
    </cdr:from>
    <cdr:to>
      <cdr:x>0.31976</cdr:x>
      <cdr:y>0.27174</cdr:y>
    </cdr:to>
    <cdr:sp macro="" textlink="">
      <cdr:nvSpPr>
        <cdr:cNvPr id="4" name="TextBox 1">
          <a:extLst xmlns:a="http://schemas.openxmlformats.org/drawingml/2006/main">
            <a:ext uri="{FF2B5EF4-FFF2-40B4-BE49-F238E27FC236}">
              <a16:creationId xmlns:a16="http://schemas.microsoft.com/office/drawing/2014/main" id="{7B95180D-753A-19AE-784D-029B67A2E35C}"/>
            </a:ext>
          </a:extLst>
        </cdr:cNvPr>
        <cdr:cNvSpPr txBox="1"/>
      </cdr:nvSpPr>
      <cdr:spPr>
        <a:xfrm xmlns:a="http://schemas.openxmlformats.org/drawingml/2006/main">
          <a:off x="1851025" y="841375"/>
          <a:ext cx="542925" cy="314325"/>
        </a:xfrm>
        <a:prstGeom xmlns:a="http://schemas.openxmlformats.org/drawingml/2006/main" prst="rect">
          <a:avLst/>
        </a:prstGeom>
      </cdr:spPr>
      <cdr:txBody>
        <a:bodyPr xmlns:a="http://schemas.openxmlformats.org/drawingml/2006/main" wrap="square" rtlCol="0"/>
        <a:lstStyle xmlns:a="http://schemas.openxmlformats.org/drawingml/2006/main">
          <a:lvl1pPr marL="0" indent="0">
            <a:defRPr sz="1100">
              <a:latin typeface="+mn-lt"/>
              <a:ea typeface="+mn-ea"/>
              <a:cs typeface="+mn-cs"/>
            </a:defRPr>
          </a:lvl1pPr>
          <a:lvl2pPr marL="457200" indent="0">
            <a:defRPr sz="1100">
              <a:latin typeface="+mn-lt"/>
              <a:ea typeface="+mn-ea"/>
              <a:cs typeface="+mn-cs"/>
            </a:defRPr>
          </a:lvl2pPr>
          <a:lvl3pPr marL="914400" indent="0">
            <a:defRPr sz="1100">
              <a:latin typeface="+mn-lt"/>
              <a:ea typeface="+mn-ea"/>
              <a:cs typeface="+mn-cs"/>
            </a:defRPr>
          </a:lvl3pPr>
          <a:lvl4pPr marL="1371600" indent="0">
            <a:defRPr sz="1100">
              <a:latin typeface="+mn-lt"/>
              <a:ea typeface="+mn-ea"/>
              <a:cs typeface="+mn-cs"/>
            </a:defRPr>
          </a:lvl4pPr>
          <a:lvl5pPr marL="1828800" indent="0">
            <a:defRPr sz="1100">
              <a:latin typeface="+mn-lt"/>
              <a:ea typeface="+mn-ea"/>
              <a:cs typeface="+mn-cs"/>
            </a:defRPr>
          </a:lvl5pPr>
          <a:lvl6pPr marL="2286000" indent="0">
            <a:defRPr sz="1100">
              <a:latin typeface="+mn-lt"/>
              <a:ea typeface="+mn-ea"/>
              <a:cs typeface="+mn-cs"/>
            </a:defRPr>
          </a:lvl6pPr>
          <a:lvl7pPr marL="2743200" indent="0">
            <a:defRPr sz="1100">
              <a:latin typeface="+mn-lt"/>
              <a:ea typeface="+mn-ea"/>
              <a:cs typeface="+mn-cs"/>
            </a:defRPr>
          </a:lvl7pPr>
          <a:lvl8pPr marL="3200400" indent="0">
            <a:defRPr sz="1100">
              <a:latin typeface="+mn-lt"/>
              <a:ea typeface="+mn-ea"/>
              <a:cs typeface="+mn-cs"/>
            </a:defRPr>
          </a:lvl8pPr>
          <a:lvl9pPr marL="3657600" indent="0">
            <a:defRPr sz="1100">
              <a:latin typeface="+mn-lt"/>
              <a:ea typeface="+mn-ea"/>
              <a:cs typeface="+mn-cs"/>
            </a:defRPr>
          </a:lvl9pPr>
        </a:lstStyle>
        <a:p xmlns:a="http://schemas.openxmlformats.org/drawingml/2006/main">
          <a:endParaRPr lang="fi-FI" sz="1400" b="1" dirty="0"/>
        </a:p>
      </cdr:txBody>
    </cdr:sp>
  </cdr:relSizeAnchor>
  <cdr:relSizeAnchor xmlns:cdr="http://schemas.openxmlformats.org/drawingml/2006/chartDrawing">
    <cdr:from>
      <cdr:x>0.46735</cdr:x>
      <cdr:y>0.06346</cdr:y>
    </cdr:from>
    <cdr:to>
      <cdr:x>0.53986</cdr:x>
      <cdr:y>0.13736</cdr:y>
    </cdr:to>
    <cdr:sp macro="" textlink="">
      <cdr:nvSpPr>
        <cdr:cNvPr id="5" name="TextBox 1">
          <a:extLst xmlns:a="http://schemas.openxmlformats.org/drawingml/2006/main">
            <a:ext uri="{FF2B5EF4-FFF2-40B4-BE49-F238E27FC236}">
              <a16:creationId xmlns:a16="http://schemas.microsoft.com/office/drawing/2014/main" id="{7B95180D-753A-19AE-784D-029B67A2E35C}"/>
            </a:ext>
          </a:extLst>
        </cdr:cNvPr>
        <cdr:cNvSpPr txBox="1"/>
      </cdr:nvSpPr>
      <cdr:spPr>
        <a:xfrm xmlns:a="http://schemas.openxmlformats.org/drawingml/2006/main">
          <a:off x="3498850" y="269875"/>
          <a:ext cx="542925" cy="314325"/>
        </a:xfrm>
        <a:prstGeom xmlns:a="http://schemas.openxmlformats.org/drawingml/2006/main" prst="rect">
          <a:avLst/>
        </a:prstGeom>
      </cdr:spPr>
      <cdr:txBody>
        <a:bodyPr xmlns:a="http://schemas.openxmlformats.org/drawingml/2006/main" wrap="square" rtlCol="0"/>
        <a:lstStyle xmlns:a="http://schemas.openxmlformats.org/drawingml/2006/main">
          <a:lvl1pPr marL="0" indent="0">
            <a:defRPr sz="1100">
              <a:latin typeface="+mn-lt"/>
              <a:ea typeface="+mn-ea"/>
              <a:cs typeface="+mn-cs"/>
            </a:defRPr>
          </a:lvl1pPr>
          <a:lvl2pPr marL="457200" indent="0">
            <a:defRPr sz="1100">
              <a:latin typeface="+mn-lt"/>
              <a:ea typeface="+mn-ea"/>
              <a:cs typeface="+mn-cs"/>
            </a:defRPr>
          </a:lvl2pPr>
          <a:lvl3pPr marL="914400" indent="0">
            <a:defRPr sz="1100">
              <a:latin typeface="+mn-lt"/>
              <a:ea typeface="+mn-ea"/>
              <a:cs typeface="+mn-cs"/>
            </a:defRPr>
          </a:lvl3pPr>
          <a:lvl4pPr marL="1371600" indent="0">
            <a:defRPr sz="1100">
              <a:latin typeface="+mn-lt"/>
              <a:ea typeface="+mn-ea"/>
              <a:cs typeface="+mn-cs"/>
            </a:defRPr>
          </a:lvl4pPr>
          <a:lvl5pPr marL="1828800" indent="0">
            <a:defRPr sz="1100">
              <a:latin typeface="+mn-lt"/>
              <a:ea typeface="+mn-ea"/>
              <a:cs typeface="+mn-cs"/>
            </a:defRPr>
          </a:lvl5pPr>
          <a:lvl6pPr marL="2286000" indent="0">
            <a:defRPr sz="1100">
              <a:latin typeface="+mn-lt"/>
              <a:ea typeface="+mn-ea"/>
              <a:cs typeface="+mn-cs"/>
            </a:defRPr>
          </a:lvl6pPr>
          <a:lvl7pPr marL="2743200" indent="0">
            <a:defRPr sz="1100">
              <a:latin typeface="+mn-lt"/>
              <a:ea typeface="+mn-ea"/>
              <a:cs typeface="+mn-cs"/>
            </a:defRPr>
          </a:lvl7pPr>
          <a:lvl8pPr marL="3200400" indent="0">
            <a:defRPr sz="1100">
              <a:latin typeface="+mn-lt"/>
              <a:ea typeface="+mn-ea"/>
              <a:cs typeface="+mn-cs"/>
            </a:defRPr>
          </a:lvl8pPr>
          <a:lvl9pPr marL="3657600" indent="0">
            <a:defRPr sz="1100">
              <a:latin typeface="+mn-lt"/>
              <a:ea typeface="+mn-ea"/>
              <a:cs typeface="+mn-cs"/>
            </a:defRPr>
          </a:lvl9pPr>
        </a:lstStyle>
        <a:p xmlns:a="http://schemas.openxmlformats.org/drawingml/2006/main">
          <a:endParaRPr lang="fi-FI" sz="1400" b="1" dirty="0"/>
        </a:p>
      </cdr:txBody>
    </cdr:sp>
  </cdr:relSizeAnchor>
  <cdr:relSizeAnchor xmlns:cdr="http://schemas.openxmlformats.org/drawingml/2006/chartDrawing">
    <cdr:from>
      <cdr:x>0.74343</cdr:x>
      <cdr:y>0.52706</cdr:y>
    </cdr:from>
    <cdr:to>
      <cdr:x>0.81595</cdr:x>
      <cdr:y>0.60097</cdr:y>
    </cdr:to>
    <cdr:sp macro="" textlink="">
      <cdr:nvSpPr>
        <cdr:cNvPr id="6" name="TextBox 1">
          <a:extLst xmlns:a="http://schemas.openxmlformats.org/drawingml/2006/main">
            <a:ext uri="{FF2B5EF4-FFF2-40B4-BE49-F238E27FC236}">
              <a16:creationId xmlns:a16="http://schemas.microsoft.com/office/drawing/2014/main" id="{7B95180D-753A-19AE-784D-029B67A2E35C}"/>
            </a:ext>
          </a:extLst>
        </cdr:cNvPr>
        <cdr:cNvSpPr txBox="1"/>
      </cdr:nvSpPr>
      <cdr:spPr>
        <a:xfrm xmlns:a="http://schemas.openxmlformats.org/drawingml/2006/main">
          <a:off x="5565775" y="2241550"/>
          <a:ext cx="542925" cy="314325"/>
        </a:xfrm>
        <a:prstGeom xmlns:a="http://schemas.openxmlformats.org/drawingml/2006/main" prst="rect">
          <a:avLst/>
        </a:prstGeom>
      </cdr:spPr>
      <cdr:txBody>
        <a:bodyPr xmlns:a="http://schemas.openxmlformats.org/drawingml/2006/main" wrap="square" rtlCol="0"/>
        <a:lstStyle xmlns:a="http://schemas.openxmlformats.org/drawingml/2006/main">
          <a:lvl1pPr marL="0" indent="0">
            <a:defRPr sz="1100">
              <a:latin typeface="+mn-lt"/>
              <a:ea typeface="+mn-ea"/>
              <a:cs typeface="+mn-cs"/>
            </a:defRPr>
          </a:lvl1pPr>
          <a:lvl2pPr marL="457200" indent="0">
            <a:defRPr sz="1100">
              <a:latin typeface="+mn-lt"/>
              <a:ea typeface="+mn-ea"/>
              <a:cs typeface="+mn-cs"/>
            </a:defRPr>
          </a:lvl2pPr>
          <a:lvl3pPr marL="914400" indent="0">
            <a:defRPr sz="1100">
              <a:latin typeface="+mn-lt"/>
              <a:ea typeface="+mn-ea"/>
              <a:cs typeface="+mn-cs"/>
            </a:defRPr>
          </a:lvl3pPr>
          <a:lvl4pPr marL="1371600" indent="0">
            <a:defRPr sz="1100">
              <a:latin typeface="+mn-lt"/>
              <a:ea typeface="+mn-ea"/>
              <a:cs typeface="+mn-cs"/>
            </a:defRPr>
          </a:lvl4pPr>
          <a:lvl5pPr marL="1828800" indent="0">
            <a:defRPr sz="1100">
              <a:latin typeface="+mn-lt"/>
              <a:ea typeface="+mn-ea"/>
              <a:cs typeface="+mn-cs"/>
            </a:defRPr>
          </a:lvl5pPr>
          <a:lvl6pPr marL="2286000" indent="0">
            <a:defRPr sz="1100">
              <a:latin typeface="+mn-lt"/>
              <a:ea typeface="+mn-ea"/>
              <a:cs typeface="+mn-cs"/>
            </a:defRPr>
          </a:lvl6pPr>
          <a:lvl7pPr marL="2743200" indent="0">
            <a:defRPr sz="1100">
              <a:latin typeface="+mn-lt"/>
              <a:ea typeface="+mn-ea"/>
              <a:cs typeface="+mn-cs"/>
            </a:defRPr>
          </a:lvl7pPr>
          <a:lvl8pPr marL="3200400" indent="0">
            <a:defRPr sz="1100">
              <a:latin typeface="+mn-lt"/>
              <a:ea typeface="+mn-ea"/>
              <a:cs typeface="+mn-cs"/>
            </a:defRPr>
          </a:lvl8pPr>
          <a:lvl9pPr marL="3657600" indent="0">
            <a:defRPr sz="1100">
              <a:latin typeface="+mn-lt"/>
              <a:ea typeface="+mn-ea"/>
              <a:cs typeface="+mn-cs"/>
            </a:defRPr>
          </a:lvl9pPr>
        </a:lstStyle>
        <a:p xmlns:a="http://schemas.openxmlformats.org/drawingml/2006/main">
          <a:endParaRPr lang="fi-FI" sz="1400" b="1" dirty="0"/>
        </a:p>
      </cdr:txBody>
    </cdr:sp>
  </cdr:relSizeAnchor>
  <cdr:relSizeAnchor xmlns:cdr="http://schemas.openxmlformats.org/drawingml/2006/chartDrawing">
    <cdr:from>
      <cdr:x>0.16794</cdr:x>
      <cdr:y>0.52968</cdr:y>
    </cdr:from>
    <cdr:to>
      <cdr:x>0.28482</cdr:x>
      <cdr:y>0.61928</cdr:y>
    </cdr:to>
    <cdr:sp macro="" textlink="">
      <cdr:nvSpPr>
        <cdr:cNvPr id="7" name="TextBox 1">
          <a:extLst xmlns:a="http://schemas.openxmlformats.org/drawingml/2006/main">
            <a:ext uri="{FF2B5EF4-FFF2-40B4-BE49-F238E27FC236}">
              <a16:creationId xmlns:a16="http://schemas.microsoft.com/office/drawing/2014/main" id="{2EF49A2B-42C4-A0A1-971A-6B2AF041DE6A}"/>
            </a:ext>
          </a:extLst>
        </cdr:cNvPr>
        <cdr:cNvSpPr txBox="1"/>
      </cdr:nvSpPr>
      <cdr:spPr>
        <a:xfrm xmlns:a="http://schemas.openxmlformats.org/drawingml/2006/main">
          <a:off x="694498" y="1151452"/>
          <a:ext cx="483336" cy="194775"/>
        </a:xfrm>
        <a:prstGeom xmlns:a="http://schemas.openxmlformats.org/drawingml/2006/main" prst="rect">
          <a:avLst/>
        </a:prstGeom>
      </cdr:spPr>
      <cdr:txBody>
        <a:bodyPr xmlns:a="http://schemas.openxmlformats.org/drawingml/2006/main" vertOverflow="clip" wrap="square" rtlCol="0"/>
        <a:lstStyle xmlns:a="http://schemas.openxmlformats.org/drawingml/2006/main"/>
        <a:p xmlns:a="http://schemas.openxmlformats.org/drawingml/2006/main">
          <a:r>
            <a:rPr lang="fi-FI" b="1" dirty="0">
              <a:solidFill>
                <a:schemeClr val="tx2"/>
              </a:solidFill>
            </a:rPr>
            <a:t>-100</a:t>
          </a:r>
        </a:p>
      </cdr:txBody>
    </cdr:sp>
  </cdr:relSizeAnchor>
  <cdr:relSizeAnchor xmlns:cdr="http://schemas.openxmlformats.org/drawingml/2006/chartDrawing">
    <cdr:from>
      <cdr:x>0.66327</cdr:x>
      <cdr:y>0.1956</cdr:y>
    </cdr:from>
    <cdr:to>
      <cdr:x>0.78247</cdr:x>
      <cdr:y>0.28817</cdr:y>
    </cdr:to>
    <cdr:sp macro="" textlink="">
      <cdr:nvSpPr>
        <cdr:cNvPr id="8" name="TextBox 1">
          <a:extLst xmlns:a="http://schemas.openxmlformats.org/drawingml/2006/main">
            <a:ext uri="{FF2B5EF4-FFF2-40B4-BE49-F238E27FC236}">
              <a16:creationId xmlns:a16="http://schemas.microsoft.com/office/drawing/2014/main" id="{7B95180D-753A-19AE-784D-029B67A2E35C}"/>
            </a:ext>
          </a:extLst>
        </cdr:cNvPr>
        <cdr:cNvSpPr txBox="1"/>
      </cdr:nvSpPr>
      <cdr:spPr>
        <a:xfrm xmlns:a="http://schemas.openxmlformats.org/drawingml/2006/main">
          <a:off x="2624911" y="439735"/>
          <a:ext cx="471731" cy="208113"/>
        </a:xfrm>
        <a:prstGeom xmlns:a="http://schemas.openxmlformats.org/drawingml/2006/main" prst="rect">
          <a:avLst/>
        </a:prstGeom>
      </cdr:spPr>
      <cdr:txBody>
        <a:bodyPr xmlns:a="http://schemas.openxmlformats.org/drawingml/2006/main" wrap="square" rtlCol="0"/>
        <a:lstStyle xmlns:a="http://schemas.openxmlformats.org/drawingml/2006/main">
          <a:lvl1pPr marL="0" indent="0">
            <a:defRPr sz="1100">
              <a:latin typeface="+mn-lt"/>
              <a:ea typeface="+mn-ea"/>
              <a:cs typeface="+mn-cs"/>
            </a:defRPr>
          </a:lvl1pPr>
          <a:lvl2pPr marL="457200" indent="0">
            <a:defRPr sz="1100">
              <a:latin typeface="+mn-lt"/>
              <a:ea typeface="+mn-ea"/>
              <a:cs typeface="+mn-cs"/>
            </a:defRPr>
          </a:lvl2pPr>
          <a:lvl3pPr marL="914400" indent="0">
            <a:defRPr sz="1100">
              <a:latin typeface="+mn-lt"/>
              <a:ea typeface="+mn-ea"/>
              <a:cs typeface="+mn-cs"/>
            </a:defRPr>
          </a:lvl3pPr>
          <a:lvl4pPr marL="1371600" indent="0">
            <a:defRPr sz="1100">
              <a:latin typeface="+mn-lt"/>
              <a:ea typeface="+mn-ea"/>
              <a:cs typeface="+mn-cs"/>
            </a:defRPr>
          </a:lvl4pPr>
          <a:lvl5pPr marL="1828800" indent="0">
            <a:defRPr sz="1100">
              <a:latin typeface="+mn-lt"/>
              <a:ea typeface="+mn-ea"/>
              <a:cs typeface="+mn-cs"/>
            </a:defRPr>
          </a:lvl5pPr>
          <a:lvl6pPr marL="2286000" indent="0">
            <a:defRPr sz="1100">
              <a:latin typeface="+mn-lt"/>
              <a:ea typeface="+mn-ea"/>
              <a:cs typeface="+mn-cs"/>
            </a:defRPr>
          </a:lvl6pPr>
          <a:lvl7pPr marL="2743200" indent="0">
            <a:defRPr sz="1100">
              <a:latin typeface="+mn-lt"/>
              <a:ea typeface="+mn-ea"/>
              <a:cs typeface="+mn-cs"/>
            </a:defRPr>
          </a:lvl7pPr>
          <a:lvl8pPr marL="3200400" indent="0">
            <a:defRPr sz="1100">
              <a:latin typeface="+mn-lt"/>
              <a:ea typeface="+mn-ea"/>
              <a:cs typeface="+mn-cs"/>
            </a:defRPr>
          </a:lvl8pPr>
          <a:lvl9pPr marL="3657600" indent="0">
            <a:defRPr sz="1100">
              <a:latin typeface="+mn-lt"/>
              <a:ea typeface="+mn-ea"/>
              <a:cs typeface="+mn-cs"/>
            </a:defRPr>
          </a:lvl9pPr>
        </a:lstStyle>
        <a:p xmlns:a="http://schemas.openxmlformats.org/drawingml/2006/main">
          <a:r>
            <a:rPr lang="fi-FI" b="1" dirty="0">
              <a:solidFill>
                <a:schemeClr val="tx2"/>
              </a:solidFill>
            </a:rPr>
            <a:t>50</a:t>
          </a:r>
        </a:p>
      </cdr:txBody>
    </cdr:sp>
  </cdr:relSizeAnchor>
  <cdr:relSizeAnchor xmlns:cdr="http://schemas.openxmlformats.org/drawingml/2006/chartDrawing">
    <cdr:from>
      <cdr:x>0.19903</cdr:x>
      <cdr:y>0.19783</cdr:y>
    </cdr:from>
    <cdr:to>
      <cdr:x>0.31976</cdr:x>
      <cdr:y>0.28817</cdr:y>
    </cdr:to>
    <cdr:sp macro="" textlink="">
      <cdr:nvSpPr>
        <cdr:cNvPr id="9" name="TextBox 1">
          <a:extLst xmlns:a="http://schemas.openxmlformats.org/drawingml/2006/main">
            <a:ext uri="{FF2B5EF4-FFF2-40B4-BE49-F238E27FC236}">
              <a16:creationId xmlns:a16="http://schemas.microsoft.com/office/drawing/2014/main" id="{7B95180D-753A-19AE-784D-029B67A2E35C}"/>
            </a:ext>
          </a:extLst>
        </cdr:cNvPr>
        <cdr:cNvSpPr txBox="1"/>
      </cdr:nvSpPr>
      <cdr:spPr>
        <a:xfrm xmlns:a="http://schemas.openxmlformats.org/drawingml/2006/main">
          <a:off x="787656" y="444749"/>
          <a:ext cx="477804" cy="203099"/>
        </a:xfrm>
        <a:prstGeom xmlns:a="http://schemas.openxmlformats.org/drawingml/2006/main" prst="rect">
          <a:avLst/>
        </a:prstGeom>
      </cdr:spPr>
      <cdr:txBody>
        <a:bodyPr xmlns:a="http://schemas.openxmlformats.org/drawingml/2006/main" wrap="square" rtlCol="0"/>
        <a:lstStyle xmlns:a="http://schemas.openxmlformats.org/drawingml/2006/main">
          <a:lvl1pPr marL="0" indent="0">
            <a:defRPr sz="1100">
              <a:latin typeface="+mn-lt"/>
              <a:ea typeface="+mn-ea"/>
              <a:cs typeface="+mn-cs"/>
            </a:defRPr>
          </a:lvl1pPr>
          <a:lvl2pPr marL="457200" indent="0">
            <a:defRPr sz="1100">
              <a:latin typeface="+mn-lt"/>
              <a:ea typeface="+mn-ea"/>
              <a:cs typeface="+mn-cs"/>
            </a:defRPr>
          </a:lvl2pPr>
          <a:lvl3pPr marL="914400" indent="0">
            <a:defRPr sz="1100">
              <a:latin typeface="+mn-lt"/>
              <a:ea typeface="+mn-ea"/>
              <a:cs typeface="+mn-cs"/>
            </a:defRPr>
          </a:lvl3pPr>
          <a:lvl4pPr marL="1371600" indent="0">
            <a:defRPr sz="1100">
              <a:latin typeface="+mn-lt"/>
              <a:ea typeface="+mn-ea"/>
              <a:cs typeface="+mn-cs"/>
            </a:defRPr>
          </a:lvl4pPr>
          <a:lvl5pPr marL="1828800" indent="0">
            <a:defRPr sz="1100">
              <a:latin typeface="+mn-lt"/>
              <a:ea typeface="+mn-ea"/>
              <a:cs typeface="+mn-cs"/>
            </a:defRPr>
          </a:lvl5pPr>
          <a:lvl6pPr marL="2286000" indent="0">
            <a:defRPr sz="1100">
              <a:latin typeface="+mn-lt"/>
              <a:ea typeface="+mn-ea"/>
              <a:cs typeface="+mn-cs"/>
            </a:defRPr>
          </a:lvl6pPr>
          <a:lvl7pPr marL="2743200" indent="0">
            <a:defRPr sz="1100">
              <a:latin typeface="+mn-lt"/>
              <a:ea typeface="+mn-ea"/>
              <a:cs typeface="+mn-cs"/>
            </a:defRPr>
          </a:lvl7pPr>
          <a:lvl8pPr marL="3200400" indent="0">
            <a:defRPr sz="1100">
              <a:latin typeface="+mn-lt"/>
              <a:ea typeface="+mn-ea"/>
              <a:cs typeface="+mn-cs"/>
            </a:defRPr>
          </a:lvl8pPr>
          <a:lvl9pPr marL="3657600" indent="0">
            <a:defRPr sz="1100">
              <a:latin typeface="+mn-lt"/>
              <a:ea typeface="+mn-ea"/>
              <a:cs typeface="+mn-cs"/>
            </a:defRPr>
          </a:lvl9pPr>
        </a:lstStyle>
        <a:p xmlns:a="http://schemas.openxmlformats.org/drawingml/2006/main">
          <a:r>
            <a:rPr lang="fi-FI" b="1" dirty="0">
              <a:solidFill>
                <a:schemeClr val="tx2"/>
              </a:solidFill>
            </a:rPr>
            <a:t>-50</a:t>
          </a:r>
        </a:p>
      </cdr:txBody>
    </cdr:sp>
  </cdr:relSizeAnchor>
  <cdr:relSizeAnchor xmlns:cdr="http://schemas.openxmlformats.org/drawingml/2006/chartDrawing">
    <cdr:from>
      <cdr:x>0.45695</cdr:x>
      <cdr:y>0</cdr:y>
    </cdr:from>
    <cdr:to>
      <cdr:x>0.52946</cdr:x>
      <cdr:y>0.0739</cdr:y>
    </cdr:to>
    <cdr:sp macro="" textlink="">
      <cdr:nvSpPr>
        <cdr:cNvPr id="10" name="TextBox 1">
          <a:extLst xmlns:a="http://schemas.openxmlformats.org/drawingml/2006/main">
            <a:ext uri="{FF2B5EF4-FFF2-40B4-BE49-F238E27FC236}">
              <a16:creationId xmlns:a16="http://schemas.microsoft.com/office/drawing/2014/main" id="{7B95180D-753A-19AE-784D-029B67A2E35C}"/>
            </a:ext>
          </a:extLst>
        </cdr:cNvPr>
        <cdr:cNvSpPr txBox="1"/>
      </cdr:nvSpPr>
      <cdr:spPr>
        <a:xfrm xmlns:a="http://schemas.openxmlformats.org/drawingml/2006/main">
          <a:off x="1808379" y="0"/>
          <a:ext cx="286960" cy="166138"/>
        </a:xfrm>
        <a:prstGeom xmlns:a="http://schemas.openxmlformats.org/drawingml/2006/main" prst="rect">
          <a:avLst/>
        </a:prstGeom>
      </cdr:spPr>
      <cdr:txBody>
        <a:bodyPr xmlns:a="http://schemas.openxmlformats.org/drawingml/2006/main" wrap="square" rtlCol="0"/>
        <a:lstStyle xmlns:a="http://schemas.openxmlformats.org/drawingml/2006/main">
          <a:lvl1pPr marL="0" indent="0">
            <a:defRPr sz="1100">
              <a:latin typeface="+mn-lt"/>
              <a:ea typeface="+mn-ea"/>
              <a:cs typeface="+mn-cs"/>
            </a:defRPr>
          </a:lvl1pPr>
          <a:lvl2pPr marL="457200" indent="0">
            <a:defRPr sz="1100">
              <a:latin typeface="+mn-lt"/>
              <a:ea typeface="+mn-ea"/>
              <a:cs typeface="+mn-cs"/>
            </a:defRPr>
          </a:lvl2pPr>
          <a:lvl3pPr marL="914400" indent="0">
            <a:defRPr sz="1100">
              <a:latin typeface="+mn-lt"/>
              <a:ea typeface="+mn-ea"/>
              <a:cs typeface="+mn-cs"/>
            </a:defRPr>
          </a:lvl3pPr>
          <a:lvl4pPr marL="1371600" indent="0">
            <a:defRPr sz="1100">
              <a:latin typeface="+mn-lt"/>
              <a:ea typeface="+mn-ea"/>
              <a:cs typeface="+mn-cs"/>
            </a:defRPr>
          </a:lvl4pPr>
          <a:lvl5pPr marL="1828800" indent="0">
            <a:defRPr sz="1100">
              <a:latin typeface="+mn-lt"/>
              <a:ea typeface="+mn-ea"/>
              <a:cs typeface="+mn-cs"/>
            </a:defRPr>
          </a:lvl5pPr>
          <a:lvl6pPr marL="2286000" indent="0">
            <a:defRPr sz="1100">
              <a:latin typeface="+mn-lt"/>
              <a:ea typeface="+mn-ea"/>
              <a:cs typeface="+mn-cs"/>
            </a:defRPr>
          </a:lvl6pPr>
          <a:lvl7pPr marL="2743200" indent="0">
            <a:defRPr sz="1100">
              <a:latin typeface="+mn-lt"/>
              <a:ea typeface="+mn-ea"/>
              <a:cs typeface="+mn-cs"/>
            </a:defRPr>
          </a:lvl7pPr>
          <a:lvl8pPr marL="3200400" indent="0">
            <a:defRPr sz="1100">
              <a:latin typeface="+mn-lt"/>
              <a:ea typeface="+mn-ea"/>
              <a:cs typeface="+mn-cs"/>
            </a:defRPr>
          </a:lvl8pPr>
          <a:lvl9pPr marL="3657600" indent="0">
            <a:defRPr sz="1100">
              <a:latin typeface="+mn-lt"/>
              <a:ea typeface="+mn-ea"/>
              <a:cs typeface="+mn-cs"/>
            </a:defRPr>
          </a:lvl9pPr>
        </a:lstStyle>
        <a:p xmlns:a="http://schemas.openxmlformats.org/drawingml/2006/main">
          <a:r>
            <a:rPr lang="fi-FI" b="1" dirty="0">
              <a:solidFill>
                <a:schemeClr val="tx2"/>
              </a:solidFill>
            </a:rPr>
            <a:t>0</a:t>
          </a:r>
        </a:p>
      </cdr:txBody>
    </cdr:sp>
  </cdr:relSizeAnchor>
  <cdr:relSizeAnchor xmlns:cdr="http://schemas.openxmlformats.org/drawingml/2006/chartDrawing">
    <cdr:from>
      <cdr:x>0.71132</cdr:x>
      <cdr:y>0.52367</cdr:y>
    </cdr:from>
    <cdr:to>
      <cdr:x>0.85567</cdr:x>
      <cdr:y>0.61659</cdr:y>
    </cdr:to>
    <cdr:sp macro="" textlink="">
      <cdr:nvSpPr>
        <cdr:cNvPr id="11" name="TextBox 1">
          <a:extLst xmlns:a="http://schemas.openxmlformats.org/drawingml/2006/main">
            <a:ext uri="{FF2B5EF4-FFF2-40B4-BE49-F238E27FC236}">
              <a16:creationId xmlns:a16="http://schemas.microsoft.com/office/drawing/2014/main" id="{7B95180D-753A-19AE-784D-029B67A2E35C}"/>
            </a:ext>
          </a:extLst>
        </cdr:cNvPr>
        <cdr:cNvSpPr txBox="1"/>
      </cdr:nvSpPr>
      <cdr:spPr>
        <a:xfrm xmlns:a="http://schemas.openxmlformats.org/drawingml/2006/main">
          <a:off x="2941572" y="1138380"/>
          <a:ext cx="596944" cy="201995"/>
        </a:xfrm>
        <a:prstGeom xmlns:a="http://schemas.openxmlformats.org/drawingml/2006/main" prst="rect">
          <a:avLst/>
        </a:prstGeom>
      </cdr:spPr>
      <cdr:txBody>
        <a:bodyPr xmlns:a="http://schemas.openxmlformats.org/drawingml/2006/main" wrap="square" rtlCol="0"/>
        <a:lstStyle xmlns:a="http://schemas.openxmlformats.org/drawingml/2006/main">
          <a:lvl1pPr marL="0" indent="0">
            <a:defRPr sz="1100">
              <a:latin typeface="+mn-lt"/>
              <a:ea typeface="+mn-ea"/>
              <a:cs typeface="+mn-cs"/>
            </a:defRPr>
          </a:lvl1pPr>
          <a:lvl2pPr marL="457200" indent="0">
            <a:defRPr sz="1100">
              <a:latin typeface="+mn-lt"/>
              <a:ea typeface="+mn-ea"/>
              <a:cs typeface="+mn-cs"/>
            </a:defRPr>
          </a:lvl2pPr>
          <a:lvl3pPr marL="914400" indent="0">
            <a:defRPr sz="1100">
              <a:latin typeface="+mn-lt"/>
              <a:ea typeface="+mn-ea"/>
              <a:cs typeface="+mn-cs"/>
            </a:defRPr>
          </a:lvl3pPr>
          <a:lvl4pPr marL="1371600" indent="0">
            <a:defRPr sz="1100">
              <a:latin typeface="+mn-lt"/>
              <a:ea typeface="+mn-ea"/>
              <a:cs typeface="+mn-cs"/>
            </a:defRPr>
          </a:lvl4pPr>
          <a:lvl5pPr marL="1828800" indent="0">
            <a:defRPr sz="1100">
              <a:latin typeface="+mn-lt"/>
              <a:ea typeface="+mn-ea"/>
              <a:cs typeface="+mn-cs"/>
            </a:defRPr>
          </a:lvl5pPr>
          <a:lvl6pPr marL="2286000" indent="0">
            <a:defRPr sz="1100">
              <a:latin typeface="+mn-lt"/>
              <a:ea typeface="+mn-ea"/>
              <a:cs typeface="+mn-cs"/>
            </a:defRPr>
          </a:lvl6pPr>
          <a:lvl7pPr marL="2743200" indent="0">
            <a:defRPr sz="1100">
              <a:latin typeface="+mn-lt"/>
              <a:ea typeface="+mn-ea"/>
              <a:cs typeface="+mn-cs"/>
            </a:defRPr>
          </a:lvl7pPr>
          <a:lvl8pPr marL="3200400" indent="0">
            <a:defRPr sz="1100">
              <a:latin typeface="+mn-lt"/>
              <a:ea typeface="+mn-ea"/>
              <a:cs typeface="+mn-cs"/>
            </a:defRPr>
          </a:lvl8pPr>
          <a:lvl9pPr marL="3657600" indent="0">
            <a:defRPr sz="1100">
              <a:latin typeface="+mn-lt"/>
              <a:ea typeface="+mn-ea"/>
              <a:cs typeface="+mn-cs"/>
            </a:defRPr>
          </a:lvl9pPr>
        </a:lstStyle>
        <a:p xmlns:a="http://schemas.openxmlformats.org/drawingml/2006/main">
          <a:r>
            <a:rPr lang="fi-FI" b="1" dirty="0">
              <a:solidFill>
                <a:schemeClr val="tx2"/>
              </a:solidFill>
            </a:rPr>
            <a:t>100</a:t>
          </a:r>
        </a:p>
      </cdr:txBody>
    </cdr:sp>
  </cdr:relSizeAnchor>
</c:userShapes>
</file>

<file path=ppt/drawings/drawing2.xml><?xml version="1.0" encoding="utf-8"?>
<c:userShapes xmlns:c="http://schemas.openxmlformats.org/drawingml/2006/chart">
  <cdr:relSizeAnchor xmlns:cdr="http://schemas.openxmlformats.org/drawingml/2006/chartDrawing">
    <cdr:from>
      <cdr:x>0.16794</cdr:x>
      <cdr:y>0.52968</cdr:y>
    </cdr:from>
    <cdr:to>
      <cdr:x>0.24046</cdr:x>
      <cdr:y>0.60358</cdr:y>
    </cdr:to>
    <cdr:sp macro="" textlink="">
      <cdr:nvSpPr>
        <cdr:cNvPr id="2" name="TextBox 1">
          <a:extLst xmlns:a="http://schemas.openxmlformats.org/drawingml/2006/main">
            <a:ext uri="{FF2B5EF4-FFF2-40B4-BE49-F238E27FC236}">
              <a16:creationId xmlns:a16="http://schemas.microsoft.com/office/drawing/2014/main" id="{2EF49A2B-42C4-A0A1-971A-6B2AF041DE6A}"/>
            </a:ext>
          </a:extLst>
        </cdr:cNvPr>
        <cdr:cNvSpPr txBox="1"/>
      </cdr:nvSpPr>
      <cdr:spPr>
        <a:xfrm xmlns:a="http://schemas.openxmlformats.org/drawingml/2006/main">
          <a:off x="1257300" y="2252664"/>
          <a:ext cx="542925" cy="314325"/>
        </a:xfrm>
        <a:prstGeom xmlns:a="http://schemas.openxmlformats.org/drawingml/2006/main" prst="rect">
          <a:avLst/>
        </a:prstGeom>
      </cdr:spPr>
      <cdr:txBody>
        <a:bodyPr xmlns:a="http://schemas.openxmlformats.org/drawingml/2006/main" vertOverflow="clip" wrap="square" rtlCol="0"/>
        <a:lstStyle xmlns:a="http://schemas.openxmlformats.org/drawingml/2006/main"/>
        <a:p xmlns:a="http://schemas.openxmlformats.org/drawingml/2006/main">
          <a:endParaRPr lang="fi-FI" sz="1400" b="1" dirty="0"/>
        </a:p>
      </cdr:txBody>
    </cdr:sp>
  </cdr:relSizeAnchor>
  <cdr:relSizeAnchor xmlns:cdr="http://schemas.openxmlformats.org/drawingml/2006/chartDrawing">
    <cdr:from>
      <cdr:x>0.66327</cdr:x>
      <cdr:y>0.1956</cdr:y>
    </cdr:from>
    <cdr:to>
      <cdr:x>0.73579</cdr:x>
      <cdr:y>0.2695</cdr:y>
    </cdr:to>
    <cdr:sp macro="" textlink="">
      <cdr:nvSpPr>
        <cdr:cNvPr id="3" name="TextBox 1">
          <a:extLst xmlns:a="http://schemas.openxmlformats.org/drawingml/2006/main">
            <a:ext uri="{FF2B5EF4-FFF2-40B4-BE49-F238E27FC236}">
              <a16:creationId xmlns:a16="http://schemas.microsoft.com/office/drawing/2014/main" id="{7B95180D-753A-19AE-784D-029B67A2E35C}"/>
            </a:ext>
          </a:extLst>
        </cdr:cNvPr>
        <cdr:cNvSpPr txBox="1"/>
      </cdr:nvSpPr>
      <cdr:spPr>
        <a:xfrm xmlns:a="http://schemas.openxmlformats.org/drawingml/2006/main">
          <a:off x="4965700" y="831850"/>
          <a:ext cx="542925" cy="314325"/>
        </a:xfrm>
        <a:prstGeom xmlns:a="http://schemas.openxmlformats.org/drawingml/2006/main" prst="rect">
          <a:avLst/>
        </a:prstGeom>
      </cdr:spPr>
      <cdr:txBody>
        <a:bodyPr xmlns:a="http://schemas.openxmlformats.org/drawingml/2006/main" wrap="square" rtlCol="0"/>
        <a:lstStyle xmlns:a="http://schemas.openxmlformats.org/drawingml/2006/main">
          <a:lvl1pPr marL="0" indent="0">
            <a:defRPr sz="1100">
              <a:latin typeface="+mn-lt"/>
              <a:ea typeface="+mn-ea"/>
              <a:cs typeface="+mn-cs"/>
            </a:defRPr>
          </a:lvl1pPr>
          <a:lvl2pPr marL="457200" indent="0">
            <a:defRPr sz="1100">
              <a:latin typeface="+mn-lt"/>
              <a:ea typeface="+mn-ea"/>
              <a:cs typeface="+mn-cs"/>
            </a:defRPr>
          </a:lvl2pPr>
          <a:lvl3pPr marL="914400" indent="0">
            <a:defRPr sz="1100">
              <a:latin typeface="+mn-lt"/>
              <a:ea typeface="+mn-ea"/>
              <a:cs typeface="+mn-cs"/>
            </a:defRPr>
          </a:lvl3pPr>
          <a:lvl4pPr marL="1371600" indent="0">
            <a:defRPr sz="1100">
              <a:latin typeface="+mn-lt"/>
              <a:ea typeface="+mn-ea"/>
              <a:cs typeface="+mn-cs"/>
            </a:defRPr>
          </a:lvl4pPr>
          <a:lvl5pPr marL="1828800" indent="0">
            <a:defRPr sz="1100">
              <a:latin typeface="+mn-lt"/>
              <a:ea typeface="+mn-ea"/>
              <a:cs typeface="+mn-cs"/>
            </a:defRPr>
          </a:lvl5pPr>
          <a:lvl6pPr marL="2286000" indent="0">
            <a:defRPr sz="1100">
              <a:latin typeface="+mn-lt"/>
              <a:ea typeface="+mn-ea"/>
              <a:cs typeface="+mn-cs"/>
            </a:defRPr>
          </a:lvl6pPr>
          <a:lvl7pPr marL="2743200" indent="0">
            <a:defRPr sz="1100">
              <a:latin typeface="+mn-lt"/>
              <a:ea typeface="+mn-ea"/>
              <a:cs typeface="+mn-cs"/>
            </a:defRPr>
          </a:lvl7pPr>
          <a:lvl8pPr marL="3200400" indent="0">
            <a:defRPr sz="1100">
              <a:latin typeface="+mn-lt"/>
              <a:ea typeface="+mn-ea"/>
              <a:cs typeface="+mn-cs"/>
            </a:defRPr>
          </a:lvl8pPr>
          <a:lvl9pPr marL="3657600" indent="0">
            <a:defRPr sz="1100">
              <a:latin typeface="+mn-lt"/>
              <a:ea typeface="+mn-ea"/>
              <a:cs typeface="+mn-cs"/>
            </a:defRPr>
          </a:lvl9pPr>
        </a:lstStyle>
        <a:p xmlns:a="http://schemas.openxmlformats.org/drawingml/2006/main">
          <a:endParaRPr lang="fi-FI" sz="1400" b="1" dirty="0"/>
        </a:p>
      </cdr:txBody>
    </cdr:sp>
  </cdr:relSizeAnchor>
  <cdr:relSizeAnchor xmlns:cdr="http://schemas.openxmlformats.org/drawingml/2006/chartDrawing">
    <cdr:from>
      <cdr:x>0.24724</cdr:x>
      <cdr:y>0.19783</cdr:y>
    </cdr:from>
    <cdr:to>
      <cdr:x>0.31976</cdr:x>
      <cdr:y>0.27174</cdr:y>
    </cdr:to>
    <cdr:sp macro="" textlink="">
      <cdr:nvSpPr>
        <cdr:cNvPr id="4" name="TextBox 1">
          <a:extLst xmlns:a="http://schemas.openxmlformats.org/drawingml/2006/main">
            <a:ext uri="{FF2B5EF4-FFF2-40B4-BE49-F238E27FC236}">
              <a16:creationId xmlns:a16="http://schemas.microsoft.com/office/drawing/2014/main" id="{7B95180D-753A-19AE-784D-029B67A2E35C}"/>
            </a:ext>
          </a:extLst>
        </cdr:cNvPr>
        <cdr:cNvSpPr txBox="1"/>
      </cdr:nvSpPr>
      <cdr:spPr>
        <a:xfrm xmlns:a="http://schemas.openxmlformats.org/drawingml/2006/main">
          <a:off x="1851025" y="841375"/>
          <a:ext cx="542925" cy="314325"/>
        </a:xfrm>
        <a:prstGeom xmlns:a="http://schemas.openxmlformats.org/drawingml/2006/main" prst="rect">
          <a:avLst/>
        </a:prstGeom>
      </cdr:spPr>
      <cdr:txBody>
        <a:bodyPr xmlns:a="http://schemas.openxmlformats.org/drawingml/2006/main" wrap="square" rtlCol="0"/>
        <a:lstStyle xmlns:a="http://schemas.openxmlformats.org/drawingml/2006/main">
          <a:lvl1pPr marL="0" indent="0">
            <a:defRPr sz="1100">
              <a:latin typeface="+mn-lt"/>
              <a:ea typeface="+mn-ea"/>
              <a:cs typeface="+mn-cs"/>
            </a:defRPr>
          </a:lvl1pPr>
          <a:lvl2pPr marL="457200" indent="0">
            <a:defRPr sz="1100">
              <a:latin typeface="+mn-lt"/>
              <a:ea typeface="+mn-ea"/>
              <a:cs typeface="+mn-cs"/>
            </a:defRPr>
          </a:lvl2pPr>
          <a:lvl3pPr marL="914400" indent="0">
            <a:defRPr sz="1100">
              <a:latin typeface="+mn-lt"/>
              <a:ea typeface="+mn-ea"/>
              <a:cs typeface="+mn-cs"/>
            </a:defRPr>
          </a:lvl3pPr>
          <a:lvl4pPr marL="1371600" indent="0">
            <a:defRPr sz="1100">
              <a:latin typeface="+mn-lt"/>
              <a:ea typeface="+mn-ea"/>
              <a:cs typeface="+mn-cs"/>
            </a:defRPr>
          </a:lvl4pPr>
          <a:lvl5pPr marL="1828800" indent="0">
            <a:defRPr sz="1100">
              <a:latin typeface="+mn-lt"/>
              <a:ea typeface="+mn-ea"/>
              <a:cs typeface="+mn-cs"/>
            </a:defRPr>
          </a:lvl5pPr>
          <a:lvl6pPr marL="2286000" indent="0">
            <a:defRPr sz="1100">
              <a:latin typeface="+mn-lt"/>
              <a:ea typeface="+mn-ea"/>
              <a:cs typeface="+mn-cs"/>
            </a:defRPr>
          </a:lvl6pPr>
          <a:lvl7pPr marL="2743200" indent="0">
            <a:defRPr sz="1100">
              <a:latin typeface="+mn-lt"/>
              <a:ea typeface="+mn-ea"/>
              <a:cs typeface="+mn-cs"/>
            </a:defRPr>
          </a:lvl7pPr>
          <a:lvl8pPr marL="3200400" indent="0">
            <a:defRPr sz="1100">
              <a:latin typeface="+mn-lt"/>
              <a:ea typeface="+mn-ea"/>
              <a:cs typeface="+mn-cs"/>
            </a:defRPr>
          </a:lvl8pPr>
          <a:lvl9pPr marL="3657600" indent="0">
            <a:defRPr sz="1100">
              <a:latin typeface="+mn-lt"/>
              <a:ea typeface="+mn-ea"/>
              <a:cs typeface="+mn-cs"/>
            </a:defRPr>
          </a:lvl9pPr>
        </a:lstStyle>
        <a:p xmlns:a="http://schemas.openxmlformats.org/drawingml/2006/main">
          <a:endParaRPr lang="fi-FI" sz="1400" b="1" dirty="0"/>
        </a:p>
      </cdr:txBody>
    </cdr:sp>
  </cdr:relSizeAnchor>
  <cdr:relSizeAnchor xmlns:cdr="http://schemas.openxmlformats.org/drawingml/2006/chartDrawing">
    <cdr:from>
      <cdr:x>0.46735</cdr:x>
      <cdr:y>0.06346</cdr:y>
    </cdr:from>
    <cdr:to>
      <cdr:x>0.53986</cdr:x>
      <cdr:y>0.13736</cdr:y>
    </cdr:to>
    <cdr:sp macro="" textlink="">
      <cdr:nvSpPr>
        <cdr:cNvPr id="5" name="TextBox 1">
          <a:extLst xmlns:a="http://schemas.openxmlformats.org/drawingml/2006/main">
            <a:ext uri="{FF2B5EF4-FFF2-40B4-BE49-F238E27FC236}">
              <a16:creationId xmlns:a16="http://schemas.microsoft.com/office/drawing/2014/main" id="{7B95180D-753A-19AE-784D-029B67A2E35C}"/>
            </a:ext>
          </a:extLst>
        </cdr:cNvPr>
        <cdr:cNvSpPr txBox="1"/>
      </cdr:nvSpPr>
      <cdr:spPr>
        <a:xfrm xmlns:a="http://schemas.openxmlformats.org/drawingml/2006/main">
          <a:off x="3498850" y="269875"/>
          <a:ext cx="542925" cy="314325"/>
        </a:xfrm>
        <a:prstGeom xmlns:a="http://schemas.openxmlformats.org/drawingml/2006/main" prst="rect">
          <a:avLst/>
        </a:prstGeom>
      </cdr:spPr>
      <cdr:txBody>
        <a:bodyPr xmlns:a="http://schemas.openxmlformats.org/drawingml/2006/main" wrap="square" rtlCol="0"/>
        <a:lstStyle xmlns:a="http://schemas.openxmlformats.org/drawingml/2006/main">
          <a:lvl1pPr marL="0" indent="0">
            <a:defRPr sz="1100">
              <a:latin typeface="+mn-lt"/>
              <a:ea typeface="+mn-ea"/>
              <a:cs typeface="+mn-cs"/>
            </a:defRPr>
          </a:lvl1pPr>
          <a:lvl2pPr marL="457200" indent="0">
            <a:defRPr sz="1100">
              <a:latin typeface="+mn-lt"/>
              <a:ea typeface="+mn-ea"/>
              <a:cs typeface="+mn-cs"/>
            </a:defRPr>
          </a:lvl2pPr>
          <a:lvl3pPr marL="914400" indent="0">
            <a:defRPr sz="1100">
              <a:latin typeface="+mn-lt"/>
              <a:ea typeface="+mn-ea"/>
              <a:cs typeface="+mn-cs"/>
            </a:defRPr>
          </a:lvl3pPr>
          <a:lvl4pPr marL="1371600" indent="0">
            <a:defRPr sz="1100">
              <a:latin typeface="+mn-lt"/>
              <a:ea typeface="+mn-ea"/>
              <a:cs typeface="+mn-cs"/>
            </a:defRPr>
          </a:lvl4pPr>
          <a:lvl5pPr marL="1828800" indent="0">
            <a:defRPr sz="1100">
              <a:latin typeface="+mn-lt"/>
              <a:ea typeface="+mn-ea"/>
              <a:cs typeface="+mn-cs"/>
            </a:defRPr>
          </a:lvl5pPr>
          <a:lvl6pPr marL="2286000" indent="0">
            <a:defRPr sz="1100">
              <a:latin typeface="+mn-lt"/>
              <a:ea typeface="+mn-ea"/>
              <a:cs typeface="+mn-cs"/>
            </a:defRPr>
          </a:lvl6pPr>
          <a:lvl7pPr marL="2743200" indent="0">
            <a:defRPr sz="1100">
              <a:latin typeface="+mn-lt"/>
              <a:ea typeface="+mn-ea"/>
              <a:cs typeface="+mn-cs"/>
            </a:defRPr>
          </a:lvl7pPr>
          <a:lvl8pPr marL="3200400" indent="0">
            <a:defRPr sz="1100">
              <a:latin typeface="+mn-lt"/>
              <a:ea typeface="+mn-ea"/>
              <a:cs typeface="+mn-cs"/>
            </a:defRPr>
          </a:lvl8pPr>
          <a:lvl9pPr marL="3657600" indent="0">
            <a:defRPr sz="1100">
              <a:latin typeface="+mn-lt"/>
              <a:ea typeface="+mn-ea"/>
              <a:cs typeface="+mn-cs"/>
            </a:defRPr>
          </a:lvl9pPr>
        </a:lstStyle>
        <a:p xmlns:a="http://schemas.openxmlformats.org/drawingml/2006/main">
          <a:endParaRPr lang="fi-FI" sz="1400" b="1" dirty="0"/>
        </a:p>
      </cdr:txBody>
    </cdr:sp>
  </cdr:relSizeAnchor>
  <cdr:relSizeAnchor xmlns:cdr="http://schemas.openxmlformats.org/drawingml/2006/chartDrawing">
    <cdr:from>
      <cdr:x>0.74343</cdr:x>
      <cdr:y>0.52706</cdr:y>
    </cdr:from>
    <cdr:to>
      <cdr:x>0.81595</cdr:x>
      <cdr:y>0.60097</cdr:y>
    </cdr:to>
    <cdr:sp macro="" textlink="">
      <cdr:nvSpPr>
        <cdr:cNvPr id="6" name="TextBox 1">
          <a:extLst xmlns:a="http://schemas.openxmlformats.org/drawingml/2006/main">
            <a:ext uri="{FF2B5EF4-FFF2-40B4-BE49-F238E27FC236}">
              <a16:creationId xmlns:a16="http://schemas.microsoft.com/office/drawing/2014/main" id="{7B95180D-753A-19AE-784D-029B67A2E35C}"/>
            </a:ext>
          </a:extLst>
        </cdr:cNvPr>
        <cdr:cNvSpPr txBox="1"/>
      </cdr:nvSpPr>
      <cdr:spPr>
        <a:xfrm xmlns:a="http://schemas.openxmlformats.org/drawingml/2006/main">
          <a:off x="5565775" y="2241550"/>
          <a:ext cx="542925" cy="314325"/>
        </a:xfrm>
        <a:prstGeom xmlns:a="http://schemas.openxmlformats.org/drawingml/2006/main" prst="rect">
          <a:avLst/>
        </a:prstGeom>
      </cdr:spPr>
      <cdr:txBody>
        <a:bodyPr xmlns:a="http://schemas.openxmlformats.org/drawingml/2006/main" wrap="square" rtlCol="0"/>
        <a:lstStyle xmlns:a="http://schemas.openxmlformats.org/drawingml/2006/main">
          <a:lvl1pPr marL="0" indent="0">
            <a:defRPr sz="1100">
              <a:latin typeface="+mn-lt"/>
              <a:ea typeface="+mn-ea"/>
              <a:cs typeface="+mn-cs"/>
            </a:defRPr>
          </a:lvl1pPr>
          <a:lvl2pPr marL="457200" indent="0">
            <a:defRPr sz="1100">
              <a:latin typeface="+mn-lt"/>
              <a:ea typeface="+mn-ea"/>
              <a:cs typeface="+mn-cs"/>
            </a:defRPr>
          </a:lvl2pPr>
          <a:lvl3pPr marL="914400" indent="0">
            <a:defRPr sz="1100">
              <a:latin typeface="+mn-lt"/>
              <a:ea typeface="+mn-ea"/>
              <a:cs typeface="+mn-cs"/>
            </a:defRPr>
          </a:lvl3pPr>
          <a:lvl4pPr marL="1371600" indent="0">
            <a:defRPr sz="1100">
              <a:latin typeface="+mn-lt"/>
              <a:ea typeface="+mn-ea"/>
              <a:cs typeface="+mn-cs"/>
            </a:defRPr>
          </a:lvl4pPr>
          <a:lvl5pPr marL="1828800" indent="0">
            <a:defRPr sz="1100">
              <a:latin typeface="+mn-lt"/>
              <a:ea typeface="+mn-ea"/>
              <a:cs typeface="+mn-cs"/>
            </a:defRPr>
          </a:lvl5pPr>
          <a:lvl6pPr marL="2286000" indent="0">
            <a:defRPr sz="1100">
              <a:latin typeface="+mn-lt"/>
              <a:ea typeface="+mn-ea"/>
              <a:cs typeface="+mn-cs"/>
            </a:defRPr>
          </a:lvl6pPr>
          <a:lvl7pPr marL="2743200" indent="0">
            <a:defRPr sz="1100">
              <a:latin typeface="+mn-lt"/>
              <a:ea typeface="+mn-ea"/>
              <a:cs typeface="+mn-cs"/>
            </a:defRPr>
          </a:lvl7pPr>
          <a:lvl8pPr marL="3200400" indent="0">
            <a:defRPr sz="1100">
              <a:latin typeface="+mn-lt"/>
              <a:ea typeface="+mn-ea"/>
              <a:cs typeface="+mn-cs"/>
            </a:defRPr>
          </a:lvl8pPr>
          <a:lvl9pPr marL="3657600" indent="0">
            <a:defRPr sz="1100">
              <a:latin typeface="+mn-lt"/>
              <a:ea typeface="+mn-ea"/>
              <a:cs typeface="+mn-cs"/>
            </a:defRPr>
          </a:lvl9pPr>
        </a:lstStyle>
        <a:p xmlns:a="http://schemas.openxmlformats.org/drawingml/2006/main">
          <a:endParaRPr lang="fi-FI" sz="1400" b="1" dirty="0"/>
        </a:p>
      </cdr:txBody>
    </cdr:sp>
  </cdr:relSizeAnchor>
  <cdr:relSizeAnchor xmlns:cdr="http://schemas.openxmlformats.org/drawingml/2006/chartDrawing">
    <cdr:from>
      <cdr:x>0.16794</cdr:x>
      <cdr:y>0.52968</cdr:y>
    </cdr:from>
    <cdr:to>
      <cdr:x>0.28482</cdr:x>
      <cdr:y>0.61928</cdr:y>
    </cdr:to>
    <cdr:sp macro="" textlink="">
      <cdr:nvSpPr>
        <cdr:cNvPr id="7" name="TextBox 1">
          <a:extLst xmlns:a="http://schemas.openxmlformats.org/drawingml/2006/main">
            <a:ext uri="{FF2B5EF4-FFF2-40B4-BE49-F238E27FC236}">
              <a16:creationId xmlns:a16="http://schemas.microsoft.com/office/drawing/2014/main" id="{2EF49A2B-42C4-A0A1-971A-6B2AF041DE6A}"/>
            </a:ext>
          </a:extLst>
        </cdr:cNvPr>
        <cdr:cNvSpPr txBox="1"/>
      </cdr:nvSpPr>
      <cdr:spPr>
        <a:xfrm xmlns:a="http://schemas.openxmlformats.org/drawingml/2006/main">
          <a:off x="694498" y="1151452"/>
          <a:ext cx="483336" cy="194775"/>
        </a:xfrm>
        <a:prstGeom xmlns:a="http://schemas.openxmlformats.org/drawingml/2006/main" prst="rect">
          <a:avLst/>
        </a:prstGeom>
      </cdr:spPr>
      <cdr:txBody>
        <a:bodyPr xmlns:a="http://schemas.openxmlformats.org/drawingml/2006/main" vertOverflow="clip" wrap="square" rtlCol="0"/>
        <a:lstStyle xmlns:a="http://schemas.openxmlformats.org/drawingml/2006/main"/>
        <a:p xmlns:a="http://schemas.openxmlformats.org/drawingml/2006/main">
          <a:r>
            <a:rPr lang="fi-FI" b="1" dirty="0">
              <a:solidFill>
                <a:schemeClr val="tx2"/>
              </a:solidFill>
            </a:rPr>
            <a:t>-100</a:t>
          </a:r>
        </a:p>
      </cdr:txBody>
    </cdr:sp>
  </cdr:relSizeAnchor>
  <cdr:relSizeAnchor xmlns:cdr="http://schemas.openxmlformats.org/drawingml/2006/chartDrawing">
    <cdr:from>
      <cdr:x>0.66327</cdr:x>
      <cdr:y>0.1956</cdr:y>
    </cdr:from>
    <cdr:to>
      <cdr:x>0.78247</cdr:x>
      <cdr:y>0.28817</cdr:y>
    </cdr:to>
    <cdr:sp macro="" textlink="">
      <cdr:nvSpPr>
        <cdr:cNvPr id="8" name="TextBox 1">
          <a:extLst xmlns:a="http://schemas.openxmlformats.org/drawingml/2006/main">
            <a:ext uri="{FF2B5EF4-FFF2-40B4-BE49-F238E27FC236}">
              <a16:creationId xmlns:a16="http://schemas.microsoft.com/office/drawing/2014/main" id="{7B95180D-753A-19AE-784D-029B67A2E35C}"/>
            </a:ext>
          </a:extLst>
        </cdr:cNvPr>
        <cdr:cNvSpPr txBox="1"/>
      </cdr:nvSpPr>
      <cdr:spPr>
        <a:xfrm xmlns:a="http://schemas.openxmlformats.org/drawingml/2006/main">
          <a:off x="2624911" y="439735"/>
          <a:ext cx="471731" cy="208113"/>
        </a:xfrm>
        <a:prstGeom xmlns:a="http://schemas.openxmlformats.org/drawingml/2006/main" prst="rect">
          <a:avLst/>
        </a:prstGeom>
      </cdr:spPr>
      <cdr:txBody>
        <a:bodyPr xmlns:a="http://schemas.openxmlformats.org/drawingml/2006/main" wrap="square" rtlCol="0"/>
        <a:lstStyle xmlns:a="http://schemas.openxmlformats.org/drawingml/2006/main">
          <a:lvl1pPr marL="0" indent="0">
            <a:defRPr sz="1100">
              <a:latin typeface="+mn-lt"/>
              <a:ea typeface="+mn-ea"/>
              <a:cs typeface="+mn-cs"/>
            </a:defRPr>
          </a:lvl1pPr>
          <a:lvl2pPr marL="457200" indent="0">
            <a:defRPr sz="1100">
              <a:latin typeface="+mn-lt"/>
              <a:ea typeface="+mn-ea"/>
              <a:cs typeface="+mn-cs"/>
            </a:defRPr>
          </a:lvl2pPr>
          <a:lvl3pPr marL="914400" indent="0">
            <a:defRPr sz="1100">
              <a:latin typeface="+mn-lt"/>
              <a:ea typeface="+mn-ea"/>
              <a:cs typeface="+mn-cs"/>
            </a:defRPr>
          </a:lvl3pPr>
          <a:lvl4pPr marL="1371600" indent="0">
            <a:defRPr sz="1100">
              <a:latin typeface="+mn-lt"/>
              <a:ea typeface="+mn-ea"/>
              <a:cs typeface="+mn-cs"/>
            </a:defRPr>
          </a:lvl4pPr>
          <a:lvl5pPr marL="1828800" indent="0">
            <a:defRPr sz="1100">
              <a:latin typeface="+mn-lt"/>
              <a:ea typeface="+mn-ea"/>
              <a:cs typeface="+mn-cs"/>
            </a:defRPr>
          </a:lvl5pPr>
          <a:lvl6pPr marL="2286000" indent="0">
            <a:defRPr sz="1100">
              <a:latin typeface="+mn-lt"/>
              <a:ea typeface="+mn-ea"/>
              <a:cs typeface="+mn-cs"/>
            </a:defRPr>
          </a:lvl6pPr>
          <a:lvl7pPr marL="2743200" indent="0">
            <a:defRPr sz="1100">
              <a:latin typeface="+mn-lt"/>
              <a:ea typeface="+mn-ea"/>
              <a:cs typeface="+mn-cs"/>
            </a:defRPr>
          </a:lvl7pPr>
          <a:lvl8pPr marL="3200400" indent="0">
            <a:defRPr sz="1100">
              <a:latin typeface="+mn-lt"/>
              <a:ea typeface="+mn-ea"/>
              <a:cs typeface="+mn-cs"/>
            </a:defRPr>
          </a:lvl8pPr>
          <a:lvl9pPr marL="3657600" indent="0">
            <a:defRPr sz="1100">
              <a:latin typeface="+mn-lt"/>
              <a:ea typeface="+mn-ea"/>
              <a:cs typeface="+mn-cs"/>
            </a:defRPr>
          </a:lvl9pPr>
        </a:lstStyle>
        <a:p xmlns:a="http://schemas.openxmlformats.org/drawingml/2006/main">
          <a:r>
            <a:rPr lang="fi-FI" b="1" dirty="0">
              <a:solidFill>
                <a:schemeClr val="tx2"/>
              </a:solidFill>
            </a:rPr>
            <a:t>50</a:t>
          </a:r>
        </a:p>
      </cdr:txBody>
    </cdr:sp>
  </cdr:relSizeAnchor>
  <cdr:relSizeAnchor xmlns:cdr="http://schemas.openxmlformats.org/drawingml/2006/chartDrawing">
    <cdr:from>
      <cdr:x>0.19903</cdr:x>
      <cdr:y>0.19783</cdr:y>
    </cdr:from>
    <cdr:to>
      <cdr:x>0.31976</cdr:x>
      <cdr:y>0.28817</cdr:y>
    </cdr:to>
    <cdr:sp macro="" textlink="">
      <cdr:nvSpPr>
        <cdr:cNvPr id="9" name="TextBox 1">
          <a:extLst xmlns:a="http://schemas.openxmlformats.org/drawingml/2006/main">
            <a:ext uri="{FF2B5EF4-FFF2-40B4-BE49-F238E27FC236}">
              <a16:creationId xmlns:a16="http://schemas.microsoft.com/office/drawing/2014/main" id="{7B95180D-753A-19AE-784D-029B67A2E35C}"/>
            </a:ext>
          </a:extLst>
        </cdr:cNvPr>
        <cdr:cNvSpPr txBox="1"/>
      </cdr:nvSpPr>
      <cdr:spPr>
        <a:xfrm xmlns:a="http://schemas.openxmlformats.org/drawingml/2006/main">
          <a:off x="787656" y="444749"/>
          <a:ext cx="477804" cy="203099"/>
        </a:xfrm>
        <a:prstGeom xmlns:a="http://schemas.openxmlformats.org/drawingml/2006/main" prst="rect">
          <a:avLst/>
        </a:prstGeom>
      </cdr:spPr>
      <cdr:txBody>
        <a:bodyPr xmlns:a="http://schemas.openxmlformats.org/drawingml/2006/main" wrap="square" rtlCol="0"/>
        <a:lstStyle xmlns:a="http://schemas.openxmlformats.org/drawingml/2006/main">
          <a:lvl1pPr marL="0" indent="0">
            <a:defRPr sz="1100">
              <a:latin typeface="+mn-lt"/>
              <a:ea typeface="+mn-ea"/>
              <a:cs typeface="+mn-cs"/>
            </a:defRPr>
          </a:lvl1pPr>
          <a:lvl2pPr marL="457200" indent="0">
            <a:defRPr sz="1100">
              <a:latin typeface="+mn-lt"/>
              <a:ea typeface="+mn-ea"/>
              <a:cs typeface="+mn-cs"/>
            </a:defRPr>
          </a:lvl2pPr>
          <a:lvl3pPr marL="914400" indent="0">
            <a:defRPr sz="1100">
              <a:latin typeface="+mn-lt"/>
              <a:ea typeface="+mn-ea"/>
              <a:cs typeface="+mn-cs"/>
            </a:defRPr>
          </a:lvl3pPr>
          <a:lvl4pPr marL="1371600" indent="0">
            <a:defRPr sz="1100">
              <a:latin typeface="+mn-lt"/>
              <a:ea typeface="+mn-ea"/>
              <a:cs typeface="+mn-cs"/>
            </a:defRPr>
          </a:lvl4pPr>
          <a:lvl5pPr marL="1828800" indent="0">
            <a:defRPr sz="1100">
              <a:latin typeface="+mn-lt"/>
              <a:ea typeface="+mn-ea"/>
              <a:cs typeface="+mn-cs"/>
            </a:defRPr>
          </a:lvl5pPr>
          <a:lvl6pPr marL="2286000" indent="0">
            <a:defRPr sz="1100">
              <a:latin typeface="+mn-lt"/>
              <a:ea typeface="+mn-ea"/>
              <a:cs typeface="+mn-cs"/>
            </a:defRPr>
          </a:lvl6pPr>
          <a:lvl7pPr marL="2743200" indent="0">
            <a:defRPr sz="1100">
              <a:latin typeface="+mn-lt"/>
              <a:ea typeface="+mn-ea"/>
              <a:cs typeface="+mn-cs"/>
            </a:defRPr>
          </a:lvl7pPr>
          <a:lvl8pPr marL="3200400" indent="0">
            <a:defRPr sz="1100">
              <a:latin typeface="+mn-lt"/>
              <a:ea typeface="+mn-ea"/>
              <a:cs typeface="+mn-cs"/>
            </a:defRPr>
          </a:lvl8pPr>
          <a:lvl9pPr marL="3657600" indent="0">
            <a:defRPr sz="1100">
              <a:latin typeface="+mn-lt"/>
              <a:ea typeface="+mn-ea"/>
              <a:cs typeface="+mn-cs"/>
            </a:defRPr>
          </a:lvl9pPr>
        </a:lstStyle>
        <a:p xmlns:a="http://schemas.openxmlformats.org/drawingml/2006/main">
          <a:r>
            <a:rPr lang="fi-FI" b="1" dirty="0">
              <a:solidFill>
                <a:schemeClr val="tx2"/>
              </a:solidFill>
            </a:rPr>
            <a:t>-50</a:t>
          </a:r>
        </a:p>
      </cdr:txBody>
    </cdr:sp>
  </cdr:relSizeAnchor>
  <cdr:relSizeAnchor xmlns:cdr="http://schemas.openxmlformats.org/drawingml/2006/chartDrawing">
    <cdr:from>
      <cdr:x>0.45695</cdr:x>
      <cdr:y>0</cdr:y>
    </cdr:from>
    <cdr:to>
      <cdr:x>0.52946</cdr:x>
      <cdr:y>0.0739</cdr:y>
    </cdr:to>
    <cdr:sp macro="" textlink="">
      <cdr:nvSpPr>
        <cdr:cNvPr id="10" name="TextBox 1">
          <a:extLst xmlns:a="http://schemas.openxmlformats.org/drawingml/2006/main">
            <a:ext uri="{FF2B5EF4-FFF2-40B4-BE49-F238E27FC236}">
              <a16:creationId xmlns:a16="http://schemas.microsoft.com/office/drawing/2014/main" id="{7B95180D-753A-19AE-784D-029B67A2E35C}"/>
            </a:ext>
          </a:extLst>
        </cdr:cNvPr>
        <cdr:cNvSpPr txBox="1"/>
      </cdr:nvSpPr>
      <cdr:spPr>
        <a:xfrm xmlns:a="http://schemas.openxmlformats.org/drawingml/2006/main">
          <a:off x="1808379" y="0"/>
          <a:ext cx="286960" cy="166138"/>
        </a:xfrm>
        <a:prstGeom xmlns:a="http://schemas.openxmlformats.org/drawingml/2006/main" prst="rect">
          <a:avLst/>
        </a:prstGeom>
      </cdr:spPr>
      <cdr:txBody>
        <a:bodyPr xmlns:a="http://schemas.openxmlformats.org/drawingml/2006/main" wrap="square" rtlCol="0"/>
        <a:lstStyle xmlns:a="http://schemas.openxmlformats.org/drawingml/2006/main">
          <a:lvl1pPr marL="0" indent="0">
            <a:defRPr sz="1100">
              <a:latin typeface="+mn-lt"/>
              <a:ea typeface="+mn-ea"/>
              <a:cs typeface="+mn-cs"/>
            </a:defRPr>
          </a:lvl1pPr>
          <a:lvl2pPr marL="457200" indent="0">
            <a:defRPr sz="1100">
              <a:latin typeface="+mn-lt"/>
              <a:ea typeface="+mn-ea"/>
              <a:cs typeface="+mn-cs"/>
            </a:defRPr>
          </a:lvl2pPr>
          <a:lvl3pPr marL="914400" indent="0">
            <a:defRPr sz="1100">
              <a:latin typeface="+mn-lt"/>
              <a:ea typeface="+mn-ea"/>
              <a:cs typeface="+mn-cs"/>
            </a:defRPr>
          </a:lvl3pPr>
          <a:lvl4pPr marL="1371600" indent="0">
            <a:defRPr sz="1100">
              <a:latin typeface="+mn-lt"/>
              <a:ea typeface="+mn-ea"/>
              <a:cs typeface="+mn-cs"/>
            </a:defRPr>
          </a:lvl4pPr>
          <a:lvl5pPr marL="1828800" indent="0">
            <a:defRPr sz="1100">
              <a:latin typeface="+mn-lt"/>
              <a:ea typeface="+mn-ea"/>
              <a:cs typeface="+mn-cs"/>
            </a:defRPr>
          </a:lvl5pPr>
          <a:lvl6pPr marL="2286000" indent="0">
            <a:defRPr sz="1100">
              <a:latin typeface="+mn-lt"/>
              <a:ea typeface="+mn-ea"/>
              <a:cs typeface="+mn-cs"/>
            </a:defRPr>
          </a:lvl6pPr>
          <a:lvl7pPr marL="2743200" indent="0">
            <a:defRPr sz="1100">
              <a:latin typeface="+mn-lt"/>
              <a:ea typeface="+mn-ea"/>
              <a:cs typeface="+mn-cs"/>
            </a:defRPr>
          </a:lvl7pPr>
          <a:lvl8pPr marL="3200400" indent="0">
            <a:defRPr sz="1100">
              <a:latin typeface="+mn-lt"/>
              <a:ea typeface="+mn-ea"/>
              <a:cs typeface="+mn-cs"/>
            </a:defRPr>
          </a:lvl8pPr>
          <a:lvl9pPr marL="3657600" indent="0">
            <a:defRPr sz="1100">
              <a:latin typeface="+mn-lt"/>
              <a:ea typeface="+mn-ea"/>
              <a:cs typeface="+mn-cs"/>
            </a:defRPr>
          </a:lvl9pPr>
        </a:lstStyle>
        <a:p xmlns:a="http://schemas.openxmlformats.org/drawingml/2006/main">
          <a:r>
            <a:rPr lang="fi-FI" b="1" dirty="0">
              <a:solidFill>
                <a:schemeClr val="tx2"/>
              </a:solidFill>
            </a:rPr>
            <a:t>0</a:t>
          </a:r>
        </a:p>
      </cdr:txBody>
    </cdr:sp>
  </cdr:relSizeAnchor>
  <cdr:relSizeAnchor xmlns:cdr="http://schemas.openxmlformats.org/drawingml/2006/chartDrawing">
    <cdr:from>
      <cdr:x>0.71132</cdr:x>
      <cdr:y>0.52367</cdr:y>
    </cdr:from>
    <cdr:to>
      <cdr:x>0.85567</cdr:x>
      <cdr:y>0.61659</cdr:y>
    </cdr:to>
    <cdr:sp macro="" textlink="">
      <cdr:nvSpPr>
        <cdr:cNvPr id="11" name="TextBox 1">
          <a:extLst xmlns:a="http://schemas.openxmlformats.org/drawingml/2006/main">
            <a:ext uri="{FF2B5EF4-FFF2-40B4-BE49-F238E27FC236}">
              <a16:creationId xmlns:a16="http://schemas.microsoft.com/office/drawing/2014/main" id="{7B95180D-753A-19AE-784D-029B67A2E35C}"/>
            </a:ext>
          </a:extLst>
        </cdr:cNvPr>
        <cdr:cNvSpPr txBox="1"/>
      </cdr:nvSpPr>
      <cdr:spPr>
        <a:xfrm xmlns:a="http://schemas.openxmlformats.org/drawingml/2006/main">
          <a:off x="2941572" y="1138380"/>
          <a:ext cx="596944" cy="201995"/>
        </a:xfrm>
        <a:prstGeom xmlns:a="http://schemas.openxmlformats.org/drawingml/2006/main" prst="rect">
          <a:avLst/>
        </a:prstGeom>
      </cdr:spPr>
      <cdr:txBody>
        <a:bodyPr xmlns:a="http://schemas.openxmlformats.org/drawingml/2006/main" wrap="square" rtlCol="0"/>
        <a:lstStyle xmlns:a="http://schemas.openxmlformats.org/drawingml/2006/main">
          <a:lvl1pPr marL="0" indent="0">
            <a:defRPr sz="1100">
              <a:latin typeface="+mn-lt"/>
              <a:ea typeface="+mn-ea"/>
              <a:cs typeface="+mn-cs"/>
            </a:defRPr>
          </a:lvl1pPr>
          <a:lvl2pPr marL="457200" indent="0">
            <a:defRPr sz="1100">
              <a:latin typeface="+mn-lt"/>
              <a:ea typeface="+mn-ea"/>
              <a:cs typeface="+mn-cs"/>
            </a:defRPr>
          </a:lvl2pPr>
          <a:lvl3pPr marL="914400" indent="0">
            <a:defRPr sz="1100">
              <a:latin typeface="+mn-lt"/>
              <a:ea typeface="+mn-ea"/>
              <a:cs typeface="+mn-cs"/>
            </a:defRPr>
          </a:lvl3pPr>
          <a:lvl4pPr marL="1371600" indent="0">
            <a:defRPr sz="1100">
              <a:latin typeface="+mn-lt"/>
              <a:ea typeface="+mn-ea"/>
              <a:cs typeface="+mn-cs"/>
            </a:defRPr>
          </a:lvl4pPr>
          <a:lvl5pPr marL="1828800" indent="0">
            <a:defRPr sz="1100">
              <a:latin typeface="+mn-lt"/>
              <a:ea typeface="+mn-ea"/>
              <a:cs typeface="+mn-cs"/>
            </a:defRPr>
          </a:lvl5pPr>
          <a:lvl6pPr marL="2286000" indent="0">
            <a:defRPr sz="1100">
              <a:latin typeface="+mn-lt"/>
              <a:ea typeface="+mn-ea"/>
              <a:cs typeface="+mn-cs"/>
            </a:defRPr>
          </a:lvl6pPr>
          <a:lvl7pPr marL="2743200" indent="0">
            <a:defRPr sz="1100">
              <a:latin typeface="+mn-lt"/>
              <a:ea typeface="+mn-ea"/>
              <a:cs typeface="+mn-cs"/>
            </a:defRPr>
          </a:lvl7pPr>
          <a:lvl8pPr marL="3200400" indent="0">
            <a:defRPr sz="1100">
              <a:latin typeface="+mn-lt"/>
              <a:ea typeface="+mn-ea"/>
              <a:cs typeface="+mn-cs"/>
            </a:defRPr>
          </a:lvl8pPr>
          <a:lvl9pPr marL="3657600" indent="0">
            <a:defRPr sz="1100">
              <a:latin typeface="+mn-lt"/>
              <a:ea typeface="+mn-ea"/>
              <a:cs typeface="+mn-cs"/>
            </a:defRPr>
          </a:lvl9pPr>
        </a:lstStyle>
        <a:p xmlns:a="http://schemas.openxmlformats.org/drawingml/2006/main">
          <a:r>
            <a:rPr lang="fi-FI" b="1" dirty="0">
              <a:solidFill>
                <a:schemeClr val="tx2"/>
              </a:solidFill>
            </a:rPr>
            <a:t>100</a:t>
          </a:r>
        </a:p>
      </cdr:txBody>
    </cdr:sp>
  </cdr:relSizeAnchor>
</c:userShapes>
</file>

<file path=ppt/drawings/drawing3.xml><?xml version="1.0" encoding="utf-8"?>
<c:userShapes xmlns:c="http://schemas.openxmlformats.org/drawingml/2006/chart">
  <cdr:relSizeAnchor xmlns:cdr="http://schemas.openxmlformats.org/drawingml/2006/chartDrawing">
    <cdr:from>
      <cdr:x>0.16794</cdr:x>
      <cdr:y>0.52968</cdr:y>
    </cdr:from>
    <cdr:to>
      <cdr:x>0.24046</cdr:x>
      <cdr:y>0.60358</cdr:y>
    </cdr:to>
    <cdr:sp macro="" textlink="">
      <cdr:nvSpPr>
        <cdr:cNvPr id="2" name="TextBox 1">
          <a:extLst xmlns:a="http://schemas.openxmlformats.org/drawingml/2006/main">
            <a:ext uri="{FF2B5EF4-FFF2-40B4-BE49-F238E27FC236}">
              <a16:creationId xmlns:a16="http://schemas.microsoft.com/office/drawing/2014/main" id="{2EF49A2B-42C4-A0A1-971A-6B2AF041DE6A}"/>
            </a:ext>
          </a:extLst>
        </cdr:cNvPr>
        <cdr:cNvSpPr txBox="1"/>
      </cdr:nvSpPr>
      <cdr:spPr>
        <a:xfrm xmlns:a="http://schemas.openxmlformats.org/drawingml/2006/main">
          <a:off x="1257300" y="2252664"/>
          <a:ext cx="542925" cy="314325"/>
        </a:xfrm>
        <a:prstGeom xmlns:a="http://schemas.openxmlformats.org/drawingml/2006/main" prst="rect">
          <a:avLst/>
        </a:prstGeom>
      </cdr:spPr>
      <cdr:txBody>
        <a:bodyPr xmlns:a="http://schemas.openxmlformats.org/drawingml/2006/main" vertOverflow="clip" wrap="square" rtlCol="0"/>
        <a:lstStyle xmlns:a="http://schemas.openxmlformats.org/drawingml/2006/main"/>
        <a:p xmlns:a="http://schemas.openxmlformats.org/drawingml/2006/main">
          <a:endParaRPr lang="fi-FI" sz="1400" b="1" dirty="0"/>
        </a:p>
      </cdr:txBody>
    </cdr:sp>
  </cdr:relSizeAnchor>
  <cdr:relSizeAnchor xmlns:cdr="http://schemas.openxmlformats.org/drawingml/2006/chartDrawing">
    <cdr:from>
      <cdr:x>0.66327</cdr:x>
      <cdr:y>0.1956</cdr:y>
    </cdr:from>
    <cdr:to>
      <cdr:x>0.73579</cdr:x>
      <cdr:y>0.2695</cdr:y>
    </cdr:to>
    <cdr:sp macro="" textlink="">
      <cdr:nvSpPr>
        <cdr:cNvPr id="3" name="TextBox 1">
          <a:extLst xmlns:a="http://schemas.openxmlformats.org/drawingml/2006/main">
            <a:ext uri="{FF2B5EF4-FFF2-40B4-BE49-F238E27FC236}">
              <a16:creationId xmlns:a16="http://schemas.microsoft.com/office/drawing/2014/main" id="{7B95180D-753A-19AE-784D-029B67A2E35C}"/>
            </a:ext>
          </a:extLst>
        </cdr:cNvPr>
        <cdr:cNvSpPr txBox="1"/>
      </cdr:nvSpPr>
      <cdr:spPr>
        <a:xfrm xmlns:a="http://schemas.openxmlformats.org/drawingml/2006/main">
          <a:off x="4965700" y="831850"/>
          <a:ext cx="542925" cy="314325"/>
        </a:xfrm>
        <a:prstGeom xmlns:a="http://schemas.openxmlformats.org/drawingml/2006/main" prst="rect">
          <a:avLst/>
        </a:prstGeom>
      </cdr:spPr>
      <cdr:txBody>
        <a:bodyPr xmlns:a="http://schemas.openxmlformats.org/drawingml/2006/main" wrap="square" rtlCol="0"/>
        <a:lstStyle xmlns:a="http://schemas.openxmlformats.org/drawingml/2006/main">
          <a:lvl1pPr marL="0" indent="0">
            <a:defRPr sz="1100">
              <a:latin typeface="+mn-lt"/>
              <a:ea typeface="+mn-ea"/>
              <a:cs typeface="+mn-cs"/>
            </a:defRPr>
          </a:lvl1pPr>
          <a:lvl2pPr marL="457200" indent="0">
            <a:defRPr sz="1100">
              <a:latin typeface="+mn-lt"/>
              <a:ea typeface="+mn-ea"/>
              <a:cs typeface="+mn-cs"/>
            </a:defRPr>
          </a:lvl2pPr>
          <a:lvl3pPr marL="914400" indent="0">
            <a:defRPr sz="1100">
              <a:latin typeface="+mn-lt"/>
              <a:ea typeface="+mn-ea"/>
              <a:cs typeface="+mn-cs"/>
            </a:defRPr>
          </a:lvl3pPr>
          <a:lvl4pPr marL="1371600" indent="0">
            <a:defRPr sz="1100">
              <a:latin typeface="+mn-lt"/>
              <a:ea typeface="+mn-ea"/>
              <a:cs typeface="+mn-cs"/>
            </a:defRPr>
          </a:lvl4pPr>
          <a:lvl5pPr marL="1828800" indent="0">
            <a:defRPr sz="1100">
              <a:latin typeface="+mn-lt"/>
              <a:ea typeface="+mn-ea"/>
              <a:cs typeface="+mn-cs"/>
            </a:defRPr>
          </a:lvl5pPr>
          <a:lvl6pPr marL="2286000" indent="0">
            <a:defRPr sz="1100">
              <a:latin typeface="+mn-lt"/>
              <a:ea typeface="+mn-ea"/>
              <a:cs typeface="+mn-cs"/>
            </a:defRPr>
          </a:lvl6pPr>
          <a:lvl7pPr marL="2743200" indent="0">
            <a:defRPr sz="1100">
              <a:latin typeface="+mn-lt"/>
              <a:ea typeface="+mn-ea"/>
              <a:cs typeface="+mn-cs"/>
            </a:defRPr>
          </a:lvl7pPr>
          <a:lvl8pPr marL="3200400" indent="0">
            <a:defRPr sz="1100">
              <a:latin typeface="+mn-lt"/>
              <a:ea typeface="+mn-ea"/>
              <a:cs typeface="+mn-cs"/>
            </a:defRPr>
          </a:lvl8pPr>
          <a:lvl9pPr marL="3657600" indent="0">
            <a:defRPr sz="1100">
              <a:latin typeface="+mn-lt"/>
              <a:ea typeface="+mn-ea"/>
              <a:cs typeface="+mn-cs"/>
            </a:defRPr>
          </a:lvl9pPr>
        </a:lstStyle>
        <a:p xmlns:a="http://schemas.openxmlformats.org/drawingml/2006/main">
          <a:endParaRPr lang="fi-FI" sz="1400" b="1" dirty="0"/>
        </a:p>
      </cdr:txBody>
    </cdr:sp>
  </cdr:relSizeAnchor>
  <cdr:relSizeAnchor xmlns:cdr="http://schemas.openxmlformats.org/drawingml/2006/chartDrawing">
    <cdr:from>
      <cdr:x>0.24724</cdr:x>
      <cdr:y>0.19783</cdr:y>
    </cdr:from>
    <cdr:to>
      <cdr:x>0.31976</cdr:x>
      <cdr:y>0.27174</cdr:y>
    </cdr:to>
    <cdr:sp macro="" textlink="">
      <cdr:nvSpPr>
        <cdr:cNvPr id="4" name="TextBox 1">
          <a:extLst xmlns:a="http://schemas.openxmlformats.org/drawingml/2006/main">
            <a:ext uri="{FF2B5EF4-FFF2-40B4-BE49-F238E27FC236}">
              <a16:creationId xmlns:a16="http://schemas.microsoft.com/office/drawing/2014/main" id="{7B95180D-753A-19AE-784D-029B67A2E35C}"/>
            </a:ext>
          </a:extLst>
        </cdr:cNvPr>
        <cdr:cNvSpPr txBox="1"/>
      </cdr:nvSpPr>
      <cdr:spPr>
        <a:xfrm xmlns:a="http://schemas.openxmlformats.org/drawingml/2006/main">
          <a:off x="1851025" y="841375"/>
          <a:ext cx="542925" cy="314325"/>
        </a:xfrm>
        <a:prstGeom xmlns:a="http://schemas.openxmlformats.org/drawingml/2006/main" prst="rect">
          <a:avLst/>
        </a:prstGeom>
      </cdr:spPr>
      <cdr:txBody>
        <a:bodyPr xmlns:a="http://schemas.openxmlformats.org/drawingml/2006/main" wrap="square" rtlCol="0"/>
        <a:lstStyle xmlns:a="http://schemas.openxmlformats.org/drawingml/2006/main">
          <a:lvl1pPr marL="0" indent="0">
            <a:defRPr sz="1100">
              <a:latin typeface="+mn-lt"/>
              <a:ea typeface="+mn-ea"/>
              <a:cs typeface="+mn-cs"/>
            </a:defRPr>
          </a:lvl1pPr>
          <a:lvl2pPr marL="457200" indent="0">
            <a:defRPr sz="1100">
              <a:latin typeface="+mn-lt"/>
              <a:ea typeface="+mn-ea"/>
              <a:cs typeface="+mn-cs"/>
            </a:defRPr>
          </a:lvl2pPr>
          <a:lvl3pPr marL="914400" indent="0">
            <a:defRPr sz="1100">
              <a:latin typeface="+mn-lt"/>
              <a:ea typeface="+mn-ea"/>
              <a:cs typeface="+mn-cs"/>
            </a:defRPr>
          </a:lvl3pPr>
          <a:lvl4pPr marL="1371600" indent="0">
            <a:defRPr sz="1100">
              <a:latin typeface="+mn-lt"/>
              <a:ea typeface="+mn-ea"/>
              <a:cs typeface="+mn-cs"/>
            </a:defRPr>
          </a:lvl4pPr>
          <a:lvl5pPr marL="1828800" indent="0">
            <a:defRPr sz="1100">
              <a:latin typeface="+mn-lt"/>
              <a:ea typeface="+mn-ea"/>
              <a:cs typeface="+mn-cs"/>
            </a:defRPr>
          </a:lvl5pPr>
          <a:lvl6pPr marL="2286000" indent="0">
            <a:defRPr sz="1100">
              <a:latin typeface="+mn-lt"/>
              <a:ea typeface="+mn-ea"/>
              <a:cs typeface="+mn-cs"/>
            </a:defRPr>
          </a:lvl6pPr>
          <a:lvl7pPr marL="2743200" indent="0">
            <a:defRPr sz="1100">
              <a:latin typeface="+mn-lt"/>
              <a:ea typeface="+mn-ea"/>
              <a:cs typeface="+mn-cs"/>
            </a:defRPr>
          </a:lvl7pPr>
          <a:lvl8pPr marL="3200400" indent="0">
            <a:defRPr sz="1100">
              <a:latin typeface="+mn-lt"/>
              <a:ea typeface="+mn-ea"/>
              <a:cs typeface="+mn-cs"/>
            </a:defRPr>
          </a:lvl8pPr>
          <a:lvl9pPr marL="3657600" indent="0">
            <a:defRPr sz="1100">
              <a:latin typeface="+mn-lt"/>
              <a:ea typeface="+mn-ea"/>
              <a:cs typeface="+mn-cs"/>
            </a:defRPr>
          </a:lvl9pPr>
        </a:lstStyle>
        <a:p xmlns:a="http://schemas.openxmlformats.org/drawingml/2006/main">
          <a:endParaRPr lang="fi-FI" sz="1400" b="1" dirty="0"/>
        </a:p>
      </cdr:txBody>
    </cdr:sp>
  </cdr:relSizeAnchor>
  <cdr:relSizeAnchor xmlns:cdr="http://schemas.openxmlformats.org/drawingml/2006/chartDrawing">
    <cdr:from>
      <cdr:x>0.46735</cdr:x>
      <cdr:y>0.06346</cdr:y>
    </cdr:from>
    <cdr:to>
      <cdr:x>0.53986</cdr:x>
      <cdr:y>0.13736</cdr:y>
    </cdr:to>
    <cdr:sp macro="" textlink="">
      <cdr:nvSpPr>
        <cdr:cNvPr id="5" name="TextBox 1">
          <a:extLst xmlns:a="http://schemas.openxmlformats.org/drawingml/2006/main">
            <a:ext uri="{FF2B5EF4-FFF2-40B4-BE49-F238E27FC236}">
              <a16:creationId xmlns:a16="http://schemas.microsoft.com/office/drawing/2014/main" id="{7B95180D-753A-19AE-784D-029B67A2E35C}"/>
            </a:ext>
          </a:extLst>
        </cdr:cNvPr>
        <cdr:cNvSpPr txBox="1"/>
      </cdr:nvSpPr>
      <cdr:spPr>
        <a:xfrm xmlns:a="http://schemas.openxmlformats.org/drawingml/2006/main">
          <a:off x="3498850" y="269875"/>
          <a:ext cx="542925" cy="314325"/>
        </a:xfrm>
        <a:prstGeom xmlns:a="http://schemas.openxmlformats.org/drawingml/2006/main" prst="rect">
          <a:avLst/>
        </a:prstGeom>
      </cdr:spPr>
      <cdr:txBody>
        <a:bodyPr xmlns:a="http://schemas.openxmlformats.org/drawingml/2006/main" wrap="square" rtlCol="0"/>
        <a:lstStyle xmlns:a="http://schemas.openxmlformats.org/drawingml/2006/main">
          <a:lvl1pPr marL="0" indent="0">
            <a:defRPr sz="1100">
              <a:latin typeface="+mn-lt"/>
              <a:ea typeface="+mn-ea"/>
              <a:cs typeface="+mn-cs"/>
            </a:defRPr>
          </a:lvl1pPr>
          <a:lvl2pPr marL="457200" indent="0">
            <a:defRPr sz="1100">
              <a:latin typeface="+mn-lt"/>
              <a:ea typeface="+mn-ea"/>
              <a:cs typeface="+mn-cs"/>
            </a:defRPr>
          </a:lvl2pPr>
          <a:lvl3pPr marL="914400" indent="0">
            <a:defRPr sz="1100">
              <a:latin typeface="+mn-lt"/>
              <a:ea typeface="+mn-ea"/>
              <a:cs typeface="+mn-cs"/>
            </a:defRPr>
          </a:lvl3pPr>
          <a:lvl4pPr marL="1371600" indent="0">
            <a:defRPr sz="1100">
              <a:latin typeface="+mn-lt"/>
              <a:ea typeface="+mn-ea"/>
              <a:cs typeface="+mn-cs"/>
            </a:defRPr>
          </a:lvl4pPr>
          <a:lvl5pPr marL="1828800" indent="0">
            <a:defRPr sz="1100">
              <a:latin typeface="+mn-lt"/>
              <a:ea typeface="+mn-ea"/>
              <a:cs typeface="+mn-cs"/>
            </a:defRPr>
          </a:lvl5pPr>
          <a:lvl6pPr marL="2286000" indent="0">
            <a:defRPr sz="1100">
              <a:latin typeface="+mn-lt"/>
              <a:ea typeface="+mn-ea"/>
              <a:cs typeface="+mn-cs"/>
            </a:defRPr>
          </a:lvl6pPr>
          <a:lvl7pPr marL="2743200" indent="0">
            <a:defRPr sz="1100">
              <a:latin typeface="+mn-lt"/>
              <a:ea typeface="+mn-ea"/>
              <a:cs typeface="+mn-cs"/>
            </a:defRPr>
          </a:lvl7pPr>
          <a:lvl8pPr marL="3200400" indent="0">
            <a:defRPr sz="1100">
              <a:latin typeface="+mn-lt"/>
              <a:ea typeface="+mn-ea"/>
              <a:cs typeface="+mn-cs"/>
            </a:defRPr>
          </a:lvl8pPr>
          <a:lvl9pPr marL="3657600" indent="0">
            <a:defRPr sz="1100">
              <a:latin typeface="+mn-lt"/>
              <a:ea typeface="+mn-ea"/>
              <a:cs typeface="+mn-cs"/>
            </a:defRPr>
          </a:lvl9pPr>
        </a:lstStyle>
        <a:p xmlns:a="http://schemas.openxmlformats.org/drawingml/2006/main">
          <a:endParaRPr lang="fi-FI" sz="1400" b="1" dirty="0"/>
        </a:p>
      </cdr:txBody>
    </cdr:sp>
  </cdr:relSizeAnchor>
  <cdr:relSizeAnchor xmlns:cdr="http://schemas.openxmlformats.org/drawingml/2006/chartDrawing">
    <cdr:from>
      <cdr:x>0.74343</cdr:x>
      <cdr:y>0.52706</cdr:y>
    </cdr:from>
    <cdr:to>
      <cdr:x>0.81595</cdr:x>
      <cdr:y>0.60097</cdr:y>
    </cdr:to>
    <cdr:sp macro="" textlink="">
      <cdr:nvSpPr>
        <cdr:cNvPr id="6" name="TextBox 1">
          <a:extLst xmlns:a="http://schemas.openxmlformats.org/drawingml/2006/main">
            <a:ext uri="{FF2B5EF4-FFF2-40B4-BE49-F238E27FC236}">
              <a16:creationId xmlns:a16="http://schemas.microsoft.com/office/drawing/2014/main" id="{7B95180D-753A-19AE-784D-029B67A2E35C}"/>
            </a:ext>
          </a:extLst>
        </cdr:cNvPr>
        <cdr:cNvSpPr txBox="1"/>
      </cdr:nvSpPr>
      <cdr:spPr>
        <a:xfrm xmlns:a="http://schemas.openxmlformats.org/drawingml/2006/main">
          <a:off x="5565775" y="2241550"/>
          <a:ext cx="542925" cy="314325"/>
        </a:xfrm>
        <a:prstGeom xmlns:a="http://schemas.openxmlformats.org/drawingml/2006/main" prst="rect">
          <a:avLst/>
        </a:prstGeom>
      </cdr:spPr>
      <cdr:txBody>
        <a:bodyPr xmlns:a="http://schemas.openxmlformats.org/drawingml/2006/main" wrap="square" rtlCol="0"/>
        <a:lstStyle xmlns:a="http://schemas.openxmlformats.org/drawingml/2006/main">
          <a:lvl1pPr marL="0" indent="0">
            <a:defRPr sz="1100">
              <a:latin typeface="+mn-lt"/>
              <a:ea typeface="+mn-ea"/>
              <a:cs typeface="+mn-cs"/>
            </a:defRPr>
          </a:lvl1pPr>
          <a:lvl2pPr marL="457200" indent="0">
            <a:defRPr sz="1100">
              <a:latin typeface="+mn-lt"/>
              <a:ea typeface="+mn-ea"/>
              <a:cs typeface="+mn-cs"/>
            </a:defRPr>
          </a:lvl2pPr>
          <a:lvl3pPr marL="914400" indent="0">
            <a:defRPr sz="1100">
              <a:latin typeface="+mn-lt"/>
              <a:ea typeface="+mn-ea"/>
              <a:cs typeface="+mn-cs"/>
            </a:defRPr>
          </a:lvl3pPr>
          <a:lvl4pPr marL="1371600" indent="0">
            <a:defRPr sz="1100">
              <a:latin typeface="+mn-lt"/>
              <a:ea typeface="+mn-ea"/>
              <a:cs typeface="+mn-cs"/>
            </a:defRPr>
          </a:lvl4pPr>
          <a:lvl5pPr marL="1828800" indent="0">
            <a:defRPr sz="1100">
              <a:latin typeface="+mn-lt"/>
              <a:ea typeface="+mn-ea"/>
              <a:cs typeface="+mn-cs"/>
            </a:defRPr>
          </a:lvl5pPr>
          <a:lvl6pPr marL="2286000" indent="0">
            <a:defRPr sz="1100">
              <a:latin typeface="+mn-lt"/>
              <a:ea typeface="+mn-ea"/>
              <a:cs typeface="+mn-cs"/>
            </a:defRPr>
          </a:lvl6pPr>
          <a:lvl7pPr marL="2743200" indent="0">
            <a:defRPr sz="1100">
              <a:latin typeface="+mn-lt"/>
              <a:ea typeface="+mn-ea"/>
              <a:cs typeface="+mn-cs"/>
            </a:defRPr>
          </a:lvl7pPr>
          <a:lvl8pPr marL="3200400" indent="0">
            <a:defRPr sz="1100">
              <a:latin typeface="+mn-lt"/>
              <a:ea typeface="+mn-ea"/>
              <a:cs typeface="+mn-cs"/>
            </a:defRPr>
          </a:lvl8pPr>
          <a:lvl9pPr marL="3657600" indent="0">
            <a:defRPr sz="1100">
              <a:latin typeface="+mn-lt"/>
              <a:ea typeface="+mn-ea"/>
              <a:cs typeface="+mn-cs"/>
            </a:defRPr>
          </a:lvl9pPr>
        </a:lstStyle>
        <a:p xmlns:a="http://schemas.openxmlformats.org/drawingml/2006/main">
          <a:endParaRPr lang="fi-FI" sz="1400" b="1" dirty="0"/>
        </a:p>
      </cdr:txBody>
    </cdr:sp>
  </cdr:relSizeAnchor>
  <cdr:relSizeAnchor xmlns:cdr="http://schemas.openxmlformats.org/drawingml/2006/chartDrawing">
    <cdr:from>
      <cdr:x>0.16794</cdr:x>
      <cdr:y>0.52968</cdr:y>
    </cdr:from>
    <cdr:to>
      <cdr:x>0.28482</cdr:x>
      <cdr:y>0.61928</cdr:y>
    </cdr:to>
    <cdr:sp macro="" textlink="">
      <cdr:nvSpPr>
        <cdr:cNvPr id="7" name="TextBox 1">
          <a:extLst xmlns:a="http://schemas.openxmlformats.org/drawingml/2006/main">
            <a:ext uri="{FF2B5EF4-FFF2-40B4-BE49-F238E27FC236}">
              <a16:creationId xmlns:a16="http://schemas.microsoft.com/office/drawing/2014/main" id="{2EF49A2B-42C4-A0A1-971A-6B2AF041DE6A}"/>
            </a:ext>
          </a:extLst>
        </cdr:cNvPr>
        <cdr:cNvSpPr txBox="1"/>
      </cdr:nvSpPr>
      <cdr:spPr>
        <a:xfrm xmlns:a="http://schemas.openxmlformats.org/drawingml/2006/main">
          <a:off x="694498" y="1151452"/>
          <a:ext cx="483336" cy="194775"/>
        </a:xfrm>
        <a:prstGeom xmlns:a="http://schemas.openxmlformats.org/drawingml/2006/main" prst="rect">
          <a:avLst/>
        </a:prstGeom>
      </cdr:spPr>
      <cdr:txBody>
        <a:bodyPr xmlns:a="http://schemas.openxmlformats.org/drawingml/2006/main" vertOverflow="clip" wrap="square" rtlCol="0"/>
        <a:lstStyle xmlns:a="http://schemas.openxmlformats.org/drawingml/2006/main"/>
        <a:p xmlns:a="http://schemas.openxmlformats.org/drawingml/2006/main">
          <a:r>
            <a:rPr lang="fi-FI" b="1" dirty="0">
              <a:solidFill>
                <a:schemeClr val="tx2"/>
              </a:solidFill>
            </a:rPr>
            <a:t>-100</a:t>
          </a:r>
        </a:p>
      </cdr:txBody>
    </cdr:sp>
  </cdr:relSizeAnchor>
  <cdr:relSizeAnchor xmlns:cdr="http://schemas.openxmlformats.org/drawingml/2006/chartDrawing">
    <cdr:from>
      <cdr:x>0.66327</cdr:x>
      <cdr:y>0.1956</cdr:y>
    </cdr:from>
    <cdr:to>
      <cdr:x>0.78247</cdr:x>
      <cdr:y>0.28817</cdr:y>
    </cdr:to>
    <cdr:sp macro="" textlink="">
      <cdr:nvSpPr>
        <cdr:cNvPr id="8" name="TextBox 1">
          <a:extLst xmlns:a="http://schemas.openxmlformats.org/drawingml/2006/main">
            <a:ext uri="{FF2B5EF4-FFF2-40B4-BE49-F238E27FC236}">
              <a16:creationId xmlns:a16="http://schemas.microsoft.com/office/drawing/2014/main" id="{7B95180D-753A-19AE-784D-029B67A2E35C}"/>
            </a:ext>
          </a:extLst>
        </cdr:cNvPr>
        <cdr:cNvSpPr txBox="1"/>
      </cdr:nvSpPr>
      <cdr:spPr>
        <a:xfrm xmlns:a="http://schemas.openxmlformats.org/drawingml/2006/main">
          <a:off x="2624911" y="439735"/>
          <a:ext cx="471731" cy="208113"/>
        </a:xfrm>
        <a:prstGeom xmlns:a="http://schemas.openxmlformats.org/drawingml/2006/main" prst="rect">
          <a:avLst/>
        </a:prstGeom>
      </cdr:spPr>
      <cdr:txBody>
        <a:bodyPr xmlns:a="http://schemas.openxmlformats.org/drawingml/2006/main" wrap="square" rtlCol="0"/>
        <a:lstStyle xmlns:a="http://schemas.openxmlformats.org/drawingml/2006/main">
          <a:lvl1pPr marL="0" indent="0">
            <a:defRPr sz="1100">
              <a:latin typeface="+mn-lt"/>
              <a:ea typeface="+mn-ea"/>
              <a:cs typeface="+mn-cs"/>
            </a:defRPr>
          </a:lvl1pPr>
          <a:lvl2pPr marL="457200" indent="0">
            <a:defRPr sz="1100">
              <a:latin typeface="+mn-lt"/>
              <a:ea typeface="+mn-ea"/>
              <a:cs typeface="+mn-cs"/>
            </a:defRPr>
          </a:lvl2pPr>
          <a:lvl3pPr marL="914400" indent="0">
            <a:defRPr sz="1100">
              <a:latin typeface="+mn-lt"/>
              <a:ea typeface="+mn-ea"/>
              <a:cs typeface="+mn-cs"/>
            </a:defRPr>
          </a:lvl3pPr>
          <a:lvl4pPr marL="1371600" indent="0">
            <a:defRPr sz="1100">
              <a:latin typeface="+mn-lt"/>
              <a:ea typeface="+mn-ea"/>
              <a:cs typeface="+mn-cs"/>
            </a:defRPr>
          </a:lvl4pPr>
          <a:lvl5pPr marL="1828800" indent="0">
            <a:defRPr sz="1100">
              <a:latin typeface="+mn-lt"/>
              <a:ea typeface="+mn-ea"/>
              <a:cs typeface="+mn-cs"/>
            </a:defRPr>
          </a:lvl5pPr>
          <a:lvl6pPr marL="2286000" indent="0">
            <a:defRPr sz="1100">
              <a:latin typeface="+mn-lt"/>
              <a:ea typeface="+mn-ea"/>
              <a:cs typeface="+mn-cs"/>
            </a:defRPr>
          </a:lvl6pPr>
          <a:lvl7pPr marL="2743200" indent="0">
            <a:defRPr sz="1100">
              <a:latin typeface="+mn-lt"/>
              <a:ea typeface="+mn-ea"/>
              <a:cs typeface="+mn-cs"/>
            </a:defRPr>
          </a:lvl7pPr>
          <a:lvl8pPr marL="3200400" indent="0">
            <a:defRPr sz="1100">
              <a:latin typeface="+mn-lt"/>
              <a:ea typeface="+mn-ea"/>
              <a:cs typeface="+mn-cs"/>
            </a:defRPr>
          </a:lvl8pPr>
          <a:lvl9pPr marL="3657600" indent="0">
            <a:defRPr sz="1100">
              <a:latin typeface="+mn-lt"/>
              <a:ea typeface="+mn-ea"/>
              <a:cs typeface="+mn-cs"/>
            </a:defRPr>
          </a:lvl9pPr>
        </a:lstStyle>
        <a:p xmlns:a="http://schemas.openxmlformats.org/drawingml/2006/main">
          <a:r>
            <a:rPr lang="fi-FI" b="1" dirty="0">
              <a:solidFill>
                <a:schemeClr val="tx2"/>
              </a:solidFill>
            </a:rPr>
            <a:t>50</a:t>
          </a:r>
        </a:p>
      </cdr:txBody>
    </cdr:sp>
  </cdr:relSizeAnchor>
  <cdr:relSizeAnchor xmlns:cdr="http://schemas.openxmlformats.org/drawingml/2006/chartDrawing">
    <cdr:from>
      <cdr:x>0.19903</cdr:x>
      <cdr:y>0.19783</cdr:y>
    </cdr:from>
    <cdr:to>
      <cdr:x>0.31976</cdr:x>
      <cdr:y>0.28817</cdr:y>
    </cdr:to>
    <cdr:sp macro="" textlink="">
      <cdr:nvSpPr>
        <cdr:cNvPr id="9" name="TextBox 1">
          <a:extLst xmlns:a="http://schemas.openxmlformats.org/drawingml/2006/main">
            <a:ext uri="{FF2B5EF4-FFF2-40B4-BE49-F238E27FC236}">
              <a16:creationId xmlns:a16="http://schemas.microsoft.com/office/drawing/2014/main" id="{7B95180D-753A-19AE-784D-029B67A2E35C}"/>
            </a:ext>
          </a:extLst>
        </cdr:cNvPr>
        <cdr:cNvSpPr txBox="1"/>
      </cdr:nvSpPr>
      <cdr:spPr>
        <a:xfrm xmlns:a="http://schemas.openxmlformats.org/drawingml/2006/main">
          <a:off x="787656" y="444749"/>
          <a:ext cx="477804" cy="203099"/>
        </a:xfrm>
        <a:prstGeom xmlns:a="http://schemas.openxmlformats.org/drawingml/2006/main" prst="rect">
          <a:avLst/>
        </a:prstGeom>
      </cdr:spPr>
      <cdr:txBody>
        <a:bodyPr xmlns:a="http://schemas.openxmlformats.org/drawingml/2006/main" wrap="square" rtlCol="0"/>
        <a:lstStyle xmlns:a="http://schemas.openxmlformats.org/drawingml/2006/main">
          <a:lvl1pPr marL="0" indent="0">
            <a:defRPr sz="1100">
              <a:latin typeface="+mn-lt"/>
              <a:ea typeface="+mn-ea"/>
              <a:cs typeface="+mn-cs"/>
            </a:defRPr>
          </a:lvl1pPr>
          <a:lvl2pPr marL="457200" indent="0">
            <a:defRPr sz="1100">
              <a:latin typeface="+mn-lt"/>
              <a:ea typeface="+mn-ea"/>
              <a:cs typeface="+mn-cs"/>
            </a:defRPr>
          </a:lvl2pPr>
          <a:lvl3pPr marL="914400" indent="0">
            <a:defRPr sz="1100">
              <a:latin typeface="+mn-lt"/>
              <a:ea typeface="+mn-ea"/>
              <a:cs typeface="+mn-cs"/>
            </a:defRPr>
          </a:lvl3pPr>
          <a:lvl4pPr marL="1371600" indent="0">
            <a:defRPr sz="1100">
              <a:latin typeface="+mn-lt"/>
              <a:ea typeface="+mn-ea"/>
              <a:cs typeface="+mn-cs"/>
            </a:defRPr>
          </a:lvl4pPr>
          <a:lvl5pPr marL="1828800" indent="0">
            <a:defRPr sz="1100">
              <a:latin typeface="+mn-lt"/>
              <a:ea typeface="+mn-ea"/>
              <a:cs typeface="+mn-cs"/>
            </a:defRPr>
          </a:lvl5pPr>
          <a:lvl6pPr marL="2286000" indent="0">
            <a:defRPr sz="1100">
              <a:latin typeface="+mn-lt"/>
              <a:ea typeface="+mn-ea"/>
              <a:cs typeface="+mn-cs"/>
            </a:defRPr>
          </a:lvl6pPr>
          <a:lvl7pPr marL="2743200" indent="0">
            <a:defRPr sz="1100">
              <a:latin typeface="+mn-lt"/>
              <a:ea typeface="+mn-ea"/>
              <a:cs typeface="+mn-cs"/>
            </a:defRPr>
          </a:lvl7pPr>
          <a:lvl8pPr marL="3200400" indent="0">
            <a:defRPr sz="1100">
              <a:latin typeface="+mn-lt"/>
              <a:ea typeface="+mn-ea"/>
              <a:cs typeface="+mn-cs"/>
            </a:defRPr>
          </a:lvl8pPr>
          <a:lvl9pPr marL="3657600" indent="0">
            <a:defRPr sz="1100">
              <a:latin typeface="+mn-lt"/>
              <a:ea typeface="+mn-ea"/>
              <a:cs typeface="+mn-cs"/>
            </a:defRPr>
          </a:lvl9pPr>
        </a:lstStyle>
        <a:p xmlns:a="http://schemas.openxmlformats.org/drawingml/2006/main">
          <a:r>
            <a:rPr lang="fi-FI" b="1" dirty="0">
              <a:solidFill>
                <a:schemeClr val="tx2"/>
              </a:solidFill>
            </a:rPr>
            <a:t>-50</a:t>
          </a:r>
        </a:p>
      </cdr:txBody>
    </cdr:sp>
  </cdr:relSizeAnchor>
  <cdr:relSizeAnchor xmlns:cdr="http://schemas.openxmlformats.org/drawingml/2006/chartDrawing">
    <cdr:from>
      <cdr:x>0.45695</cdr:x>
      <cdr:y>0</cdr:y>
    </cdr:from>
    <cdr:to>
      <cdr:x>0.52946</cdr:x>
      <cdr:y>0.0739</cdr:y>
    </cdr:to>
    <cdr:sp macro="" textlink="">
      <cdr:nvSpPr>
        <cdr:cNvPr id="10" name="TextBox 1">
          <a:extLst xmlns:a="http://schemas.openxmlformats.org/drawingml/2006/main">
            <a:ext uri="{FF2B5EF4-FFF2-40B4-BE49-F238E27FC236}">
              <a16:creationId xmlns:a16="http://schemas.microsoft.com/office/drawing/2014/main" id="{7B95180D-753A-19AE-784D-029B67A2E35C}"/>
            </a:ext>
          </a:extLst>
        </cdr:cNvPr>
        <cdr:cNvSpPr txBox="1"/>
      </cdr:nvSpPr>
      <cdr:spPr>
        <a:xfrm xmlns:a="http://schemas.openxmlformats.org/drawingml/2006/main">
          <a:off x="1808379" y="0"/>
          <a:ext cx="286960" cy="166138"/>
        </a:xfrm>
        <a:prstGeom xmlns:a="http://schemas.openxmlformats.org/drawingml/2006/main" prst="rect">
          <a:avLst/>
        </a:prstGeom>
      </cdr:spPr>
      <cdr:txBody>
        <a:bodyPr xmlns:a="http://schemas.openxmlformats.org/drawingml/2006/main" wrap="square" rtlCol="0"/>
        <a:lstStyle xmlns:a="http://schemas.openxmlformats.org/drawingml/2006/main">
          <a:lvl1pPr marL="0" indent="0">
            <a:defRPr sz="1100">
              <a:latin typeface="+mn-lt"/>
              <a:ea typeface="+mn-ea"/>
              <a:cs typeface="+mn-cs"/>
            </a:defRPr>
          </a:lvl1pPr>
          <a:lvl2pPr marL="457200" indent="0">
            <a:defRPr sz="1100">
              <a:latin typeface="+mn-lt"/>
              <a:ea typeface="+mn-ea"/>
              <a:cs typeface="+mn-cs"/>
            </a:defRPr>
          </a:lvl2pPr>
          <a:lvl3pPr marL="914400" indent="0">
            <a:defRPr sz="1100">
              <a:latin typeface="+mn-lt"/>
              <a:ea typeface="+mn-ea"/>
              <a:cs typeface="+mn-cs"/>
            </a:defRPr>
          </a:lvl3pPr>
          <a:lvl4pPr marL="1371600" indent="0">
            <a:defRPr sz="1100">
              <a:latin typeface="+mn-lt"/>
              <a:ea typeface="+mn-ea"/>
              <a:cs typeface="+mn-cs"/>
            </a:defRPr>
          </a:lvl4pPr>
          <a:lvl5pPr marL="1828800" indent="0">
            <a:defRPr sz="1100">
              <a:latin typeface="+mn-lt"/>
              <a:ea typeface="+mn-ea"/>
              <a:cs typeface="+mn-cs"/>
            </a:defRPr>
          </a:lvl5pPr>
          <a:lvl6pPr marL="2286000" indent="0">
            <a:defRPr sz="1100">
              <a:latin typeface="+mn-lt"/>
              <a:ea typeface="+mn-ea"/>
              <a:cs typeface="+mn-cs"/>
            </a:defRPr>
          </a:lvl6pPr>
          <a:lvl7pPr marL="2743200" indent="0">
            <a:defRPr sz="1100">
              <a:latin typeface="+mn-lt"/>
              <a:ea typeface="+mn-ea"/>
              <a:cs typeface="+mn-cs"/>
            </a:defRPr>
          </a:lvl7pPr>
          <a:lvl8pPr marL="3200400" indent="0">
            <a:defRPr sz="1100">
              <a:latin typeface="+mn-lt"/>
              <a:ea typeface="+mn-ea"/>
              <a:cs typeface="+mn-cs"/>
            </a:defRPr>
          </a:lvl8pPr>
          <a:lvl9pPr marL="3657600" indent="0">
            <a:defRPr sz="1100">
              <a:latin typeface="+mn-lt"/>
              <a:ea typeface="+mn-ea"/>
              <a:cs typeface="+mn-cs"/>
            </a:defRPr>
          </a:lvl9pPr>
        </a:lstStyle>
        <a:p xmlns:a="http://schemas.openxmlformats.org/drawingml/2006/main">
          <a:r>
            <a:rPr lang="fi-FI" b="1" dirty="0">
              <a:solidFill>
                <a:schemeClr val="tx2"/>
              </a:solidFill>
            </a:rPr>
            <a:t>0</a:t>
          </a:r>
        </a:p>
      </cdr:txBody>
    </cdr:sp>
  </cdr:relSizeAnchor>
  <cdr:relSizeAnchor xmlns:cdr="http://schemas.openxmlformats.org/drawingml/2006/chartDrawing">
    <cdr:from>
      <cdr:x>0.71132</cdr:x>
      <cdr:y>0.52367</cdr:y>
    </cdr:from>
    <cdr:to>
      <cdr:x>0.85567</cdr:x>
      <cdr:y>0.61659</cdr:y>
    </cdr:to>
    <cdr:sp macro="" textlink="">
      <cdr:nvSpPr>
        <cdr:cNvPr id="11" name="TextBox 1">
          <a:extLst xmlns:a="http://schemas.openxmlformats.org/drawingml/2006/main">
            <a:ext uri="{FF2B5EF4-FFF2-40B4-BE49-F238E27FC236}">
              <a16:creationId xmlns:a16="http://schemas.microsoft.com/office/drawing/2014/main" id="{7B95180D-753A-19AE-784D-029B67A2E35C}"/>
            </a:ext>
          </a:extLst>
        </cdr:cNvPr>
        <cdr:cNvSpPr txBox="1"/>
      </cdr:nvSpPr>
      <cdr:spPr>
        <a:xfrm xmlns:a="http://schemas.openxmlformats.org/drawingml/2006/main">
          <a:off x="2941572" y="1138380"/>
          <a:ext cx="596944" cy="201995"/>
        </a:xfrm>
        <a:prstGeom xmlns:a="http://schemas.openxmlformats.org/drawingml/2006/main" prst="rect">
          <a:avLst/>
        </a:prstGeom>
      </cdr:spPr>
      <cdr:txBody>
        <a:bodyPr xmlns:a="http://schemas.openxmlformats.org/drawingml/2006/main" wrap="square" rtlCol="0"/>
        <a:lstStyle xmlns:a="http://schemas.openxmlformats.org/drawingml/2006/main">
          <a:lvl1pPr marL="0" indent="0">
            <a:defRPr sz="1100">
              <a:latin typeface="+mn-lt"/>
              <a:ea typeface="+mn-ea"/>
              <a:cs typeface="+mn-cs"/>
            </a:defRPr>
          </a:lvl1pPr>
          <a:lvl2pPr marL="457200" indent="0">
            <a:defRPr sz="1100">
              <a:latin typeface="+mn-lt"/>
              <a:ea typeface="+mn-ea"/>
              <a:cs typeface="+mn-cs"/>
            </a:defRPr>
          </a:lvl2pPr>
          <a:lvl3pPr marL="914400" indent="0">
            <a:defRPr sz="1100">
              <a:latin typeface="+mn-lt"/>
              <a:ea typeface="+mn-ea"/>
              <a:cs typeface="+mn-cs"/>
            </a:defRPr>
          </a:lvl3pPr>
          <a:lvl4pPr marL="1371600" indent="0">
            <a:defRPr sz="1100">
              <a:latin typeface="+mn-lt"/>
              <a:ea typeface="+mn-ea"/>
              <a:cs typeface="+mn-cs"/>
            </a:defRPr>
          </a:lvl4pPr>
          <a:lvl5pPr marL="1828800" indent="0">
            <a:defRPr sz="1100">
              <a:latin typeface="+mn-lt"/>
              <a:ea typeface="+mn-ea"/>
              <a:cs typeface="+mn-cs"/>
            </a:defRPr>
          </a:lvl5pPr>
          <a:lvl6pPr marL="2286000" indent="0">
            <a:defRPr sz="1100">
              <a:latin typeface="+mn-lt"/>
              <a:ea typeface="+mn-ea"/>
              <a:cs typeface="+mn-cs"/>
            </a:defRPr>
          </a:lvl6pPr>
          <a:lvl7pPr marL="2743200" indent="0">
            <a:defRPr sz="1100">
              <a:latin typeface="+mn-lt"/>
              <a:ea typeface="+mn-ea"/>
              <a:cs typeface="+mn-cs"/>
            </a:defRPr>
          </a:lvl7pPr>
          <a:lvl8pPr marL="3200400" indent="0">
            <a:defRPr sz="1100">
              <a:latin typeface="+mn-lt"/>
              <a:ea typeface="+mn-ea"/>
              <a:cs typeface="+mn-cs"/>
            </a:defRPr>
          </a:lvl8pPr>
          <a:lvl9pPr marL="3657600" indent="0">
            <a:defRPr sz="1100">
              <a:latin typeface="+mn-lt"/>
              <a:ea typeface="+mn-ea"/>
              <a:cs typeface="+mn-cs"/>
            </a:defRPr>
          </a:lvl9pPr>
        </a:lstStyle>
        <a:p xmlns:a="http://schemas.openxmlformats.org/drawingml/2006/main">
          <a:r>
            <a:rPr lang="fi-FI" b="1" dirty="0">
              <a:solidFill>
                <a:schemeClr val="tx2"/>
              </a:solidFill>
            </a:rPr>
            <a:t>100</a:t>
          </a:r>
        </a:p>
      </cdr:txBody>
    </cdr:sp>
  </cdr:relSizeAnchor>
</c:userShapes>
</file>

<file path=ppt/handoutMasters/_rels/handoutMaster1.xml.rels><?xml version="1.0" encoding="UTF-8" standalone="yes"?>
<Relationships xmlns="http://schemas.openxmlformats.org/package/2006/relationships"><Relationship Id="rId1" Type="http://schemas.openxmlformats.org/officeDocument/2006/relationships/theme" Target="../theme/theme4.xml"/></Relationships>
</file>

<file path=ppt/handoutMasters/handoutMaster1.xml><?xml version="1.0" encoding="utf-8"?>
<p:handoutMaster xmlns:a="http://schemas.openxmlformats.org/drawingml/2006/main" xmlns:r="http://schemas.openxmlformats.org/officeDocument/2006/relationships" xmlns:p="http://schemas.openxmlformats.org/presentationml/2006/main">
  <p:cSld>
    <p:bg>
      <p:bgRef idx="1001">
        <a:schemeClr val="bg1"/>
      </p:bgRef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Header Placeholder 1">
            <a:extLst>
              <a:ext uri="{FF2B5EF4-FFF2-40B4-BE49-F238E27FC236}">
                <a16:creationId xmlns:a16="http://schemas.microsoft.com/office/drawing/2014/main" id="{8690A8B4-A175-47E0-9DA4-67B367CF7197}"/>
              </a:ext>
            </a:extLst>
          </p:cNvPr>
          <p:cNvSpPr>
            <a:spLocks noGrp="1"/>
          </p:cNvSpPr>
          <p:nvPr>
            <p:ph type="hdr" sz="quarter"/>
          </p:nvPr>
        </p:nvSpPr>
        <p:spPr>
          <a:xfrm>
            <a:off x="0" y="0"/>
            <a:ext cx="2971800" cy="458788"/>
          </a:xfrm>
          <a:prstGeom prst="rect">
            <a:avLst/>
          </a:prstGeom>
        </p:spPr>
        <p:txBody>
          <a:bodyPr vert="horz" lIns="91440" tIns="45720" rIns="91440" bIns="45720" rtlCol="0"/>
          <a:lstStyle>
            <a:lvl1pPr algn="l">
              <a:defRPr sz="1200"/>
            </a:lvl1pPr>
          </a:lstStyle>
          <a:p>
            <a:endParaRPr lang="fi-FI"/>
          </a:p>
        </p:txBody>
      </p:sp>
      <p:sp>
        <p:nvSpPr>
          <p:cNvPr id="3" name="Date Placeholder 2">
            <a:extLst>
              <a:ext uri="{FF2B5EF4-FFF2-40B4-BE49-F238E27FC236}">
                <a16:creationId xmlns:a16="http://schemas.microsoft.com/office/drawing/2014/main" id="{40708A30-2F99-4DC8-97D0-02632F0CEB17}"/>
              </a:ext>
            </a:extLst>
          </p:cNvPr>
          <p:cNvSpPr>
            <a:spLocks noGrp="1"/>
          </p:cNvSpPr>
          <p:nvPr>
            <p:ph type="dt" sz="quarter" idx="1"/>
          </p:nvPr>
        </p:nvSpPr>
        <p:spPr>
          <a:xfrm>
            <a:off x="3884613" y="0"/>
            <a:ext cx="2971800" cy="458788"/>
          </a:xfrm>
          <a:prstGeom prst="rect">
            <a:avLst/>
          </a:prstGeom>
        </p:spPr>
        <p:txBody>
          <a:bodyPr vert="horz" lIns="91440" tIns="45720" rIns="91440" bIns="45720" rtlCol="0"/>
          <a:lstStyle>
            <a:lvl1pPr algn="r">
              <a:defRPr sz="1200"/>
            </a:lvl1pPr>
          </a:lstStyle>
          <a:p>
            <a:fld id="{4E1332C6-2739-449A-8E1C-DF133202CBD0}" type="datetimeFigureOut">
              <a:rPr lang="fi-FI" smtClean="0"/>
              <a:t>1.10.2026</a:t>
            </a:fld>
            <a:endParaRPr lang="fi-FI"/>
          </a:p>
        </p:txBody>
      </p:sp>
      <p:sp>
        <p:nvSpPr>
          <p:cNvPr id="4" name="Footer Placeholder 3">
            <a:extLst>
              <a:ext uri="{FF2B5EF4-FFF2-40B4-BE49-F238E27FC236}">
                <a16:creationId xmlns:a16="http://schemas.microsoft.com/office/drawing/2014/main" id="{9227B36E-21B3-4DF2-9912-01BC3F9EEE82}"/>
              </a:ext>
            </a:extLst>
          </p:cNvPr>
          <p:cNvSpPr>
            <a:spLocks noGrp="1"/>
          </p:cNvSpPr>
          <p:nvPr>
            <p:ph type="ftr" sz="quarter" idx="2"/>
          </p:nvPr>
        </p:nvSpPr>
        <p:spPr>
          <a:xfrm>
            <a:off x="0" y="8685213"/>
            <a:ext cx="2971800" cy="458787"/>
          </a:xfrm>
          <a:prstGeom prst="rect">
            <a:avLst/>
          </a:prstGeom>
        </p:spPr>
        <p:txBody>
          <a:bodyPr vert="horz" lIns="91440" tIns="45720" rIns="91440" bIns="45720" rtlCol="0" anchor="b"/>
          <a:lstStyle>
            <a:lvl1pPr algn="l">
              <a:defRPr sz="1200"/>
            </a:lvl1pPr>
          </a:lstStyle>
          <a:p>
            <a:endParaRPr lang="fi-FI"/>
          </a:p>
        </p:txBody>
      </p:sp>
      <p:sp>
        <p:nvSpPr>
          <p:cNvPr id="5" name="Slide Number Placeholder 4">
            <a:extLst>
              <a:ext uri="{FF2B5EF4-FFF2-40B4-BE49-F238E27FC236}">
                <a16:creationId xmlns:a16="http://schemas.microsoft.com/office/drawing/2014/main" id="{BB65EA9B-9ACE-4A36-A2A0-8F4A65236141}"/>
              </a:ext>
            </a:extLst>
          </p:cNvPr>
          <p:cNvSpPr>
            <a:spLocks noGrp="1"/>
          </p:cNvSpPr>
          <p:nvPr>
            <p:ph type="sldNum" sz="quarter" idx="3"/>
          </p:nvPr>
        </p:nvSpPr>
        <p:spPr>
          <a:xfrm>
            <a:off x="3884613" y="8685213"/>
            <a:ext cx="2971800" cy="458787"/>
          </a:xfrm>
          <a:prstGeom prst="rect">
            <a:avLst/>
          </a:prstGeom>
        </p:spPr>
        <p:txBody>
          <a:bodyPr vert="horz" lIns="91440" tIns="45720" rIns="91440" bIns="45720" rtlCol="0" anchor="b"/>
          <a:lstStyle>
            <a:lvl1pPr algn="r">
              <a:defRPr sz="1200"/>
            </a:lvl1pPr>
          </a:lstStyle>
          <a:p>
            <a:fld id="{305E5EF4-BA7F-4A42-BB51-703B5F75C493}" type="slidenum">
              <a:rPr lang="fi-FI" smtClean="0"/>
              <a:t>‹#›</a:t>
            </a:fld>
            <a:endParaRPr lang="fi-FI"/>
          </a:p>
        </p:txBody>
      </p:sp>
    </p:spTree>
    <p:extLst>
      <p:ext uri="{BB962C8B-B14F-4D97-AF65-F5344CB8AC3E}">
        <p14:creationId xmlns:p14="http://schemas.microsoft.com/office/powerpoint/2010/main" val="72094917"/>
      </p:ext>
    </p:extLst>
  </p:cSld>
  <p:clrMap bg1="lt1" tx1="dk1" bg2="lt2" tx2="dk2" accent1="accent1" accent2="accent2" accent3="accent3" accent4="accent4" accent5="accent5" accent6="accent6" hlink="hlink" folHlink="folHlink"/>
</p:handoutMaster>
</file>

<file path=ppt/notesMasters/_rels/notesMaster1.xml.rels><?xml version="1.0" encoding="UTF-8" standalone="yes"?>
<Relationships xmlns="http://schemas.openxmlformats.org/package/2006/relationships"><Relationship Id="rId1" Type="http://schemas.openxmlformats.org/officeDocument/2006/relationships/theme" Target="../theme/theme3.xml"/></Relationships>
</file>

<file path=ppt/notesMasters/notesMaster1.xml><?xml version="1.0" encoding="utf-8"?>
<p:notesMaster xmlns:a="http://schemas.openxmlformats.org/drawingml/2006/main" xmlns:r="http://schemas.openxmlformats.org/officeDocument/2006/relationships" xmlns:p="http://schemas.openxmlformats.org/presentationml/2006/main">
  <p:cSld>
    <p:bg>
      <p:bgRef idx="1001">
        <a:schemeClr val="bg1"/>
      </p:bgRef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Header Placeholder 1"/>
          <p:cNvSpPr>
            <a:spLocks noGrp="1"/>
          </p:cNvSpPr>
          <p:nvPr>
            <p:ph type="hdr" sz="quarter"/>
          </p:nvPr>
        </p:nvSpPr>
        <p:spPr>
          <a:xfrm>
            <a:off x="0" y="0"/>
            <a:ext cx="2971800" cy="458788"/>
          </a:xfrm>
          <a:prstGeom prst="rect">
            <a:avLst/>
          </a:prstGeom>
        </p:spPr>
        <p:txBody>
          <a:bodyPr vert="horz" lIns="91440" tIns="45720" rIns="91440" bIns="45720" rtlCol="0"/>
          <a:lstStyle>
            <a:lvl1pPr algn="l">
              <a:defRPr sz="1200"/>
            </a:lvl1pPr>
          </a:lstStyle>
          <a:p>
            <a:endParaRPr lang="en-US"/>
          </a:p>
        </p:txBody>
      </p:sp>
      <p:sp>
        <p:nvSpPr>
          <p:cNvPr id="3" name="Date Placeholder 2"/>
          <p:cNvSpPr>
            <a:spLocks noGrp="1"/>
          </p:cNvSpPr>
          <p:nvPr>
            <p:ph type="dt" idx="1"/>
          </p:nvPr>
        </p:nvSpPr>
        <p:spPr>
          <a:xfrm>
            <a:off x="3884613" y="0"/>
            <a:ext cx="2971800" cy="458788"/>
          </a:xfrm>
          <a:prstGeom prst="rect">
            <a:avLst/>
          </a:prstGeom>
        </p:spPr>
        <p:txBody>
          <a:bodyPr vert="horz" lIns="91440" tIns="45720" rIns="91440" bIns="45720" rtlCol="0"/>
          <a:lstStyle>
            <a:lvl1pPr algn="r">
              <a:defRPr sz="1200"/>
            </a:lvl1pPr>
          </a:lstStyle>
          <a:p>
            <a:fld id="{180EBC61-E677-49EC-905C-8E373E977562}" type="datetimeFigureOut">
              <a:rPr lang="en-US" smtClean="0"/>
              <a:t>10/1/2026</a:t>
            </a:fld>
            <a:endParaRPr lang="en-US"/>
          </a:p>
        </p:txBody>
      </p:sp>
      <p:sp>
        <p:nvSpPr>
          <p:cNvPr id="4" name="Slide Image Placeholder 3"/>
          <p:cNvSpPr>
            <a:spLocks noGrp="1" noRot="1" noChangeAspect="1"/>
          </p:cNvSpPr>
          <p:nvPr>
            <p:ph type="sldImg" idx="2"/>
          </p:nvPr>
        </p:nvSpPr>
        <p:spPr>
          <a:xfrm>
            <a:off x="685800" y="1143000"/>
            <a:ext cx="5486400" cy="3086100"/>
          </a:xfrm>
          <a:prstGeom prst="rect">
            <a:avLst/>
          </a:prstGeom>
          <a:noFill/>
          <a:ln w="12700">
            <a:solidFill>
              <a:prstClr val="black"/>
            </a:solidFill>
          </a:ln>
        </p:spPr>
        <p:txBody>
          <a:bodyPr vert="horz" lIns="91440" tIns="45720" rIns="91440" bIns="45720" rtlCol="0" anchor="ctr"/>
          <a:lstStyle/>
          <a:p>
            <a:endParaRPr lang="en-US"/>
          </a:p>
        </p:txBody>
      </p:sp>
      <p:sp>
        <p:nvSpPr>
          <p:cNvPr id="5" name="Notes Placeholder 4"/>
          <p:cNvSpPr>
            <a:spLocks noGrp="1"/>
          </p:cNvSpPr>
          <p:nvPr>
            <p:ph type="body" sz="quarter" idx="3"/>
          </p:nvPr>
        </p:nvSpPr>
        <p:spPr>
          <a:xfrm>
            <a:off x="685800" y="4400550"/>
            <a:ext cx="5486400" cy="3600450"/>
          </a:xfrm>
          <a:prstGeom prst="rect">
            <a:avLst/>
          </a:prstGeom>
        </p:spPr>
        <p:txBody>
          <a:bodyPr vert="horz" lIns="91440" tIns="45720" rIns="91440" bIns="45720" rtlCol="0"/>
          <a:lstStyle/>
          <a:p>
            <a:pPr lvl="0"/>
            <a:r>
              <a:rPr lang="en-US"/>
              <a:t>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</a:p>
        </p:txBody>
      </p:sp>
      <p:sp>
        <p:nvSpPr>
          <p:cNvPr id="6" name="Footer Placeholder 5"/>
          <p:cNvSpPr>
            <a:spLocks noGrp="1"/>
          </p:cNvSpPr>
          <p:nvPr>
            <p:ph type="ftr" sz="quarter" idx="4"/>
          </p:nvPr>
        </p:nvSpPr>
        <p:spPr>
          <a:xfrm>
            <a:off x="0" y="8685213"/>
            <a:ext cx="2971800" cy="458787"/>
          </a:xfrm>
          <a:prstGeom prst="rect">
            <a:avLst/>
          </a:prstGeom>
        </p:spPr>
        <p:txBody>
          <a:bodyPr vert="horz" lIns="91440" tIns="45720" rIns="91440" bIns="45720" rtlCol="0" anchor="b"/>
          <a:lstStyle>
            <a:lvl1pPr algn="l">
              <a:defRPr sz="1200"/>
            </a:lvl1pPr>
          </a:lstStyle>
          <a:p>
            <a:endParaRPr lang="en-US"/>
          </a:p>
        </p:txBody>
      </p:sp>
      <p:sp>
        <p:nvSpPr>
          <p:cNvPr id="7" name="Slide Number Placeholder 6"/>
          <p:cNvSpPr>
            <a:spLocks noGrp="1"/>
          </p:cNvSpPr>
          <p:nvPr>
            <p:ph type="sldNum" sz="quarter" idx="5"/>
          </p:nvPr>
        </p:nvSpPr>
        <p:spPr>
          <a:xfrm>
            <a:off x="3884613" y="8685213"/>
            <a:ext cx="2971800" cy="458787"/>
          </a:xfrm>
          <a:prstGeom prst="rect">
            <a:avLst/>
          </a:prstGeom>
        </p:spPr>
        <p:txBody>
          <a:bodyPr vert="horz" lIns="91440" tIns="45720" rIns="91440" bIns="45720" rtlCol="0" anchor="b"/>
          <a:lstStyle>
            <a:lvl1pPr algn="r">
              <a:defRPr sz="1200"/>
            </a:lvl1pPr>
          </a:lstStyle>
          <a:p>
            <a:fld id="{18B0DF54-D132-4835-A060-2DDF25001979}" type="slidenum">
              <a:rPr lang="en-US" smtClean="0"/>
              <a:t>‹#›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2461313345"/>
      </p:ext>
    </p:extLst>
  </p:cSld>
  <p:clrMap bg1="lt1" tx1="dk1" bg2="lt2" tx2="dk2" accent1="accent1" accent2="accent2" accent3="accent3" accent4="accent4" accent5="accent5" accent6="accent6" hlink="hlink" folHlink="folHlink"/>
  <p:notesStyle>
    <a:lvl1pPr marL="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1pPr>
    <a:lvl2pPr marL="4572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2pPr>
    <a:lvl3pPr marL="9144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3pPr>
    <a:lvl4pPr marL="13716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4pPr>
    <a:lvl5pPr marL="18288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5pPr>
    <a:lvl6pPr marL="22860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6pPr>
    <a:lvl7pPr marL="27432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7pPr>
    <a:lvl8pPr marL="32004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8pPr>
    <a:lvl9pPr marL="36576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9pPr>
  </p:notesStyle>
</p:notesMaster>
</file>

<file path=ppt/notesSlides/_rels/notesSlide1.xml.rels><?xml version="1.0" encoding="UTF-8" standalone="yes"?>
<Relationships xmlns="http://schemas.openxmlformats.org/package/2006/relationships"><Relationship Id="rId2" Type="http://schemas.openxmlformats.org/officeDocument/2006/relationships/slide" Target="../slides/slide3.xml"/><Relationship Id="rId1" Type="http://schemas.openxmlformats.org/officeDocument/2006/relationships/notesMaster" Target="../notesMasters/notesMaster1.xml"/></Relationships>
</file>

<file path=ppt/notesSlides/_rels/notesSlide2.xml.rels><?xml version="1.0" encoding="UTF-8" standalone="yes"?>
<Relationships xmlns="http://schemas.openxmlformats.org/package/2006/relationships"><Relationship Id="rId2" Type="http://schemas.openxmlformats.org/officeDocument/2006/relationships/slide" Target="../slides/slide6.xml"/><Relationship Id="rId1" Type="http://schemas.openxmlformats.org/officeDocument/2006/relationships/notesMaster" Target="../notesMasters/notesMaster1.xml"/></Relationships>
</file>

<file path=ppt/notesSlides/notesSlide1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endParaRPr lang="en-US">
              <a:ea typeface="Calibri"/>
              <a:cs typeface="Calibri"/>
            </a:endParaRPr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5"/>
          </p:nvPr>
        </p:nvSpPr>
        <p:spPr/>
        <p:txBody>
          <a:bodyPr/>
          <a:lstStyle/>
          <a:p>
            <a:pPr marL="0" marR="0" lvl="0" indent="0" algn="r" defTabSz="914400" rtl="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fld id="{FD7DB2FD-E821-42CD-A42C-78AD0F702CBD}" type="slidenum">
              <a:rPr kumimoji="0" lang="en-US" sz="1200" b="0" i="0" u="none" strike="noStrike" kern="1200" cap="none" spc="0" normalizeH="0" baseline="0" noProof="0" smtClean="0">
                <a:ln>
                  <a:noFill/>
                </a:ln>
                <a:solidFill>
                  <a:prstClr val="black"/>
                </a:solidFill>
                <a:effectLst/>
                <a:uLnTx/>
                <a:uFillTx/>
                <a:latin typeface="Calibri" panose="020F0502020204030204"/>
                <a:ea typeface="+mn-ea"/>
                <a:cs typeface="+mn-cs"/>
              </a:rPr>
              <a:pPr marL="0" marR="0" lvl="0" indent="0" algn="r" defTabSz="914400" rtl="0" eaLnBrk="1" fontAlgn="auto" latinLnBrk="0" hangingPunct="1">
                <a:lnSpc>
                  <a:spcPct val="100000"/>
                </a:lnSpc>
                <a:spcBef>
                  <a:spcPts val="0"/>
                </a:spcBef>
                <a:spcAft>
                  <a:spcPts val="0"/>
                </a:spcAft>
                <a:buClrTx/>
                <a:buSzTx/>
                <a:buFontTx/>
                <a:buNone/>
                <a:tabLst/>
                <a:defRPr/>
              </a:pPr>
              <a:t>3</a:t>
            </a:fld>
            <a:endParaRPr kumimoji="0" lang="en-US" sz="1200" b="0" i="0" u="none" strike="noStrike" kern="1200" cap="none" spc="0" normalizeH="0" baseline="0" noProof="0">
              <a:ln>
                <a:noFill/>
              </a:ln>
              <a:solidFill>
                <a:prstClr val="black"/>
              </a:solidFill>
              <a:effectLst/>
              <a:uLnTx/>
              <a:uFillTx/>
              <a:latin typeface="Calibri" panose="020F0502020204030204"/>
              <a:ea typeface="+mn-ea"/>
              <a:cs typeface="+mn-cs"/>
            </a:endParaRPr>
          </a:p>
        </p:txBody>
      </p:sp>
    </p:spTree>
    <p:extLst>
      <p:ext uri="{BB962C8B-B14F-4D97-AF65-F5344CB8AC3E}">
        <p14:creationId xmlns:p14="http://schemas.microsoft.com/office/powerpoint/2010/main" val="592849729"/>
      </p:ext>
    </p:extLst>
  </p:cSld>
  <p:clrMapOvr>
    <a:masterClrMapping/>
  </p:clrMapOvr>
</p:notes>
</file>

<file path=ppt/notesSlides/notesSlide2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endParaRPr lang="en-US">
              <a:ea typeface="Calibri"/>
              <a:cs typeface="Calibri"/>
            </a:endParaRPr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5"/>
          </p:nvPr>
        </p:nvSpPr>
        <p:spPr/>
        <p:txBody>
          <a:bodyPr/>
          <a:lstStyle/>
          <a:p>
            <a:fld id="{FD7DB2FD-E821-42CD-A42C-78AD0F702CBD}" type="slidenum">
              <a:rPr lang="en-US" smtClean="0"/>
              <a:t>6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680343048"/>
      </p:ext>
    </p:extLst>
  </p:cSld>
  <p:clrMapOvr>
    <a:masterClrMapping/>
  </p:clrMapOvr>
</p:notes>
</file>

<file path=ppt/slideLayouts/_rels/slideLayout1.xml.rels><?xml version="1.0" encoding="UTF-8" standalone="yes"?>
<Relationships xmlns="http://schemas.openxmlformats.org/package/2006/relationships"><Relationship Id="rId2" Type="http://schemas.openxmlformats.org/officeDocument/2006/relationships/image" Target="../media/image2.svg"/><Relationship Id="rId1" Type="http://schemas.openxmlformats.org/officeDocument/2006/relationships/slideMaster" Target="../slideMasters/slideMaster1.xml"/></Relationships>
</file>

<file path=ppt/slideLayouts/_rels/slideLayout2.xml.rels><?xml version="1.0" encoding="UTF-8" standalone="yes"?>
<Relationships xmlns="http://schemas.openxmlformats.org/package/2006/relationships"><Relationship Id="rId2" Type="http://schemas.openxmlformats.org/officeDocument/2006/relationships/image" Target="../media/image2.svg"/><Relationship Id="rId1" Type="http://schemas.openxmlformats.org/officeDocument/2006/relationships/slideMaster" Target="../slideMasters/slideMaster1.xml"/></Relationships>
</file>

<file path=ppt/slideLayouts/_rels/slideLayout3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4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5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6.xml.rels><?xml version="1.0" encoding="UTF-8" standalone="yes"?>
<Relationships xmlns="http://schemas.openxmlformats.org/package/2006/relationships"><Relationship Id="rId3" Type="http://schemas.openxmlformats.org/officeDocument/2006/relationships/image" Target="../media/image4.png"/><Relationship Id="rId2" Type="http://schemas.openxmlformats.org/officeDocument/2006/relationships/image" Target="../media/image3.png"/><Relationship Id="rId1" Type="http://schemas.openxmlformats.org/officeDocument/2006/relationships/slideMaster" Target="../slideMasters/slideMaster1.xml"/><Relationship Id="rId4" Type="http://schemas.openxmlformats.org/officeDocument/2006/relationships/image" Target="../media/image5.png"/></Relationships>
</file>

<file path=ppt/slideLayouts/_rels/slideLayout7.xml.rels><?xml version="1.0" encoding="UTF-8" standalone="yes"?>
<Relationships xmlns="http://schemas.openxmlformats.org/package/2006/relationships"><Relationship Id="rId3" Type="http://schemas.openxmlformats.org/officeDocument/2006/relationships/image" Target="../media/image4.png"/><Relationship Id="rId2" Type="http://schemas.openxmlformats.org/officeDocument/2006/relationships/image" Target="../media/image3.png"/><Relationship Id="rId1" Type="http://schemas.openxmlformats.org/officeDocument/2006/relationships/slideMaster" Target="../slideMasters/slideMaster1.xml"/><Relationship Id="rId4" Type="http://schemas.openxmlformats.org/officeDocument/2006/relationships/image" Target="../media/image5.png"/></Relationships>
</file>

<file path=ppt/slideLayouts/_rels/slideLayout8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9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10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11.xml.rels><?xml version="1.0" encoding="UTF-8" standalone="yes"?>
<Relationships xmlns="http://schemas.openxmlformats.org/package/2006/relationships"><Relationship Id="rId2" Type="http://schemas.openxmlformats.org/officeDocument/2006/relationships/image" Target="../media/image5.png"/><Relationship Id="rId1" Type="http://schemas.openxmlformats.org/officeDocument/2006/relationships/slideMaster" Target="../slideMasters/slideMaster1.xml"/></Relationships>
</file>

<file path=ppt/slideLayouts/_rels/slideLayout12.xml.rels><?xml version="1.0" encoding="UTF-8" standalone="yes"?>
<Relationships xmlns="http://schemas.openxmlformats.org/package/2006/relationships"><Relationship Id="rId2" Type="http://schemas.openxmlformats.org/officeDocument/2006/relationships/image" Target="../media/image5.png"/><Relationship Id="rId1" Type="http://schemas.openxmlformats.org/officeDocument/2006/relationships/slideMaster" Target="../slideMasters/slideMaster1.xml"/></Relationships>
</file>

<file path=ppt/slideLayouts/_rels/slideLayout13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14.xml.rels><?xml version="1.0" encoding="UTF-8" standalone="yes"?>
<Relationships xmlns="http://schemas.openxmlformats.org/package/2006/relationships"><Relationship Id="rId2" Type="http://schemas.openxmlformats.org/officeDocument/2006/relationships/image" Target="../media/image6.svg"/><Relationship Id="rId1" Type="http://schemas.openxmlformats.org/officeDocument/2006/relationships/slideMaster" Target="../slideMasters/slideMaster1.xml"/></Relationships>
</file>

<file path=ppt/slideLayouts/_rels/slideLayout15.xml.rels><?xml version="1.0" encoding="UTF-8" standalone="yes"?>
<Relationships xmlns="http://schemas.openxmlformats.org/package/2006/relationships"><Relationship Id="rId2" Type="http://schemas.openxmlformats.org/officeDocument/2006/relationships/image" Target="../media/image7.svg"/><Relationship Id="rId1" Type="http://schemas.openxmlformats.org/officeDocument/2006/relationships/slideMaster" Target="../slideMasters/slideMaster1.xml"/></Relationships>
</file>

<file path=ppt/slideLayouts/_rels/slideLayout16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17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18.xml.rels><?xml version="1.0" encoding="UTF-8" standalone="yes"?>
<Relationships xmlns="http://schemas.openxmlformats.org/package/2006/relationships"><Relationship Id="rId2" Type="http://schemas.openxmlformats.org/officeDocument/2006/relationships/image" Target="../media/image9.svg"/><Relationship Id="rId1" Type="http://schemas.openxmlformats.org/officeDocument/2006/relationships/slideMaster" Target="../slideMasters/slideMaster2.xml"/></Relationships>
</file>

<file path=ppt/slideLayouts/_rels/slideLayout19.xml.rels><?xml version="1.0" encoding="UTF-8" standalone="yes"?>
<Relationships xmlns="http://schemas.openxmlformats.org/package/2006/relationships"><Relationship Id="rId2" Type="http://schemas.openxmlformats.org/officeDocument/2006/relationships/image" Target="../media/image9.svg"/><Relationship Id="rId1" Type="http://schemas.openxmlformats.org/officeDocument/2006/relationships/slideMaster" Target="../slideMasters/slideMaster2.xml"/></Relationships>
</file>

<file path=ppt/slideLayouts/_rels/slideLayout20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2.xml"/></Relationships>
</file>

<file path=ppt/slideLayouts/_rels/slideLayout21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2.xml"/></Relationships>
</file>

<file path=ppt/slideLayouts/_rels/slideLayout22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2.xml"/></Relationships>
</file>

<file path=ppt/slideLayouts/_rels/slideLayout23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2.xml"/></Relationships>
</file>

<file path=ppt/slideLayouts/_rels/slideLayout24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2.xml"/></Relationships>
</file>

<file path=ppt/slideLayouts/_rels/slideLayout25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2.xml"/></Relationships>
</file>

<file path=ppt/slideLayouts/_rels/slideLayout26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2.xml"/></Relationships>
</file>

<file path=ppt/slideLayouts/_rels/slideLayout27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2.xml"/></Relationships>
</file>

<file path=ppt/slideLayouts/_rels/slideLayout28.xml.rels><?xml version="1.0" encoding="UTF-8" standalone="yes"?>
<Relationships xmlns="http://schemas.openxmlformats.org/package/2006/relationships"><Relationship Id="rId2" Type="http://schemas.openxmlformats.org/officeDocument/2006/relationships/image" Target="../media/image10.png"/><Relationship Id="rId1" Type="http://schemas.openxmlformats.org/officeDocument/2006/relationships/slideMaster" Target="../slideMasters/slideMaster2.xml"/></Relationships>
</file>

<file path=ppt/slideLayouts/_rels/slideLayout29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2.xml"/></Relationships>
</file>

<file path=ppt/slideLayouts/_rels/slideLayout30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2.xml"/></Relationships>
</file>

<file path=ppt/slideLayouts/_rels/slideLayout31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2.xml"/></Relationships>
</file>

<file path=ppt/slideLayouts/_rels/slideLayout32.xml.rels><?xml version="1.0" encoding="UTF-8" standalone="yes"?>
<Relationships xmlns="http://schemas.openxmlformats.org/package/2006/relationships"><Relationship Id="rId2" Type="http://schemas.openxmlformats.org/officeDocument/2006/relationships/image" Target="../media/image11.svg"/><Relationship Id="rId1" Type="http://schemas.openxmlformats.org/officeDocument/2006/relationships/slideMaster" Target="../slideMasters/slideMaster2.xml"/></Relationships>
</file>

<file path=ppt/slideLayouts/_rels/slideLayout33.xml.rels><?xml version="1.0" encoding="UTF-8" standalone="yes"?>
<Relationships xmlns="http://schemas.openxmlformats.org/package/2006/relationships"><Relationship Id="rId2" Type="http://schemas.openxmlformats.org/officeDocument/2006/relationships/image" Target="../media/image12.svg"/><Relationship Id="rId1" Type="http://schemas.openxmlformats.org/officeDocument/2006/relationships/slideMaster" Target="../slideMasters/slideMaster2.xml"/></Relationships>
</file>

<file path=ppt/slideLayouts/_rels/slideLayout34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2.xml"/></Relationships>
</file>

<file path=ppt/slideLayouts/_rels/slideLayout35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2.xml"/></Relationships>
</file>

<file path=ppt/slideLayouts/_rels/slideLayout36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2.xml"/></Relationships>
</file>

<file path=ppt/slideLayouts/_rels/slideLayout37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2.xml"/></Relationships>
</file>

<file path=ppt/slideLayouts/_rels/slideLayout38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2.xml"/></Relationships>
</file>

<file path=ppt/slideLayouts/_rels/slideLayout39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2.xml"/></Relationships>
</file>

<file path=ppt/slideLayouts/slideLayout1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 userDrawn="1">
  <p:cSld name="Omslag / Kansi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8" name="Suorakulmio 7">
            <a:extLst>
              <a:ext uri="{FF2B5EF4-FFF2-40B4-BE49-F238E27FC236}">
                <a16:creationId xmlns:a16="http://schemas.microsoft.com/office/drawing/2014/main" id="{9171C9EA-1BEC-4619-B728-CEDDB184F91C}"/>
              </a:ext>
            </a:extLst>
          </p:cNvPr>
          <p:cNvSpPr/>
          <p:nvPr userDrawn="1"/>
        </p:nvSpPr>
        <p:spPr>
          <a:xfrm>
            <a:off x="1122744" y="0"/>
            <a:ext cx="11069256" cy="6858000"/>
          </a:xfrm>
          <a:prstGeom prst="rect">
            <a:avLst/>
          </a:prstGeom>
          <a:solidFill>
            <a:schemeClr val="tx1"/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fi-FI"/>
          </a:p>
        </p:txBody>
      </p:sp>
      <p:sp>
        <p:nvSpPr>
          <p:cNvPr id="2" name="Otsikko 1">
            <a:extLst>
              <a:ext uri="{FF2B5EF4-FFF2-40B4-BE49-F238E27FC236}">
                <a16:creationId xmlns:a16="http://schemas.microsoft.com/office/drawing/2014/main" id="{BD9989D6-F31F-4EC5-946F-B333986A8700}"/>
              </a:ext>
            </a:extLst>
          </p:cNvPr>
          <p:cNvSpPr>
            <a:spLocks noGrp="1"/>
          </p:cNvSpPr>
          <p:nvPr>
            <p:ph type="title" hasCustomPrompt="1"/>
          </p:nvPr>
        </p:nvSpPr>
        <p:spPr>
          <a:xfrm>
            <a:off x="2200100" y="914884"/>
            <a:ext cx="7911566" cy="2072107"/>
          </a:xfrm>
        </p:spPr>
        <p:txBody>
          <a:bodyPr anchor="b">
            <a:normAutofit/>
          </a:bodyPr>
          <a:lstStyle>
            <a:lvl1pPr>
              <a:defRPr sz="6600" b="1">
                <a:solidFill>
                  <a:schemeClr val="bg1"/>
                </a:solidFill>
              </a:defRPr>
            </a:lvl1pPr>
          </a:lstStyle>
          <a:p>
            <a:r>
              <a:rPr lang="sv-SE"/>
              <a:t>Klicka för att sätta </a:t>
            </a:r>
            <a:br>
              <a:rPr lang="sv-SE"/>
            </a:br>
            <a:r>
              <a:rPr lang="sv-SE"/>
              <a:t>rubriken</a:t>
            </a:r>
            <a:endParaRPr lang="fi-FI"/>
          </a:p>
        </p:txBody>
      </p:sp>
      <p:sp>
        <p:nvSpPr>
          <p:cNvPr id="3" name="Tekstin paikkamerkki 2">
            <a:extLst>
              <a:ext uri="{FF2B5EF4-FFF2-40B4-BE49-F238E27FC236}">
                <a16:creationId xmlns:a16="http://schemas.microsoft.com/office/drawing/2014/main" id="{316C2E39-1FFB-4EB1-83CE-55B81ACB00AE}"/>
              </a:ext>
            </a:extLst>
          </p:cNvPr>
          <p:cNvSpPr>
            <a:spLocks noGrp="1"/>
          </p:cNvSpPr>
          <p:nvPr>
            <p:ph type="body" idx="1" hasCustomPrompt="1"/>
          </p:nvPr>
        </p:nvSpPr>
        <p:spPr>
          <a:xfrm>
            <a:off x="2200100" y="3413033"/>
            <a:ext cx="7934716" cy="347919"/>
          </a:xfrm>
        </p:spPr>
        <p:txBody>
          <a:bodyPr>
            <a:normAutofit/>
          </a:bodyPr>
          <a:lstStyle>
            <a:lvl1pPr marL="0" indent="0">
              <a:buNone/>
              <a:defRPr sz="2000" b="1">
                <a:solidFill>
                  <a:schemeClr val="accent1"/>
                </a:solidFill>
              </a:defRPr>
            </a:lvl1pPr>
            <a:lvl2pPr marL="457200" indent="0">
              <a:buNone/>
              <a:defRPr sz="2000">
                <a:solidFill>
                  <a:schemeClr val="tx1">
                    <a:tint val="75000"/>
                  </a:schemeClr>
                </a:solidFill>
              </a:defRPr>
            </a:lvl2pPr>
            <a:lvl3pPr marL="914400" indent="0">
              <a:buNone/>
              <a:defRPr sz="1800">
                <a:solidFill>
                  <a:schemeClr val="tx1">
                    <a:tint val="75000"/>
                  </a:schemeClr>
                </a:solidFill>
              </a:defRPr>
            </a:lvl3pPr>
            <a:lvl4pPr marL="1371600" indent="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4pPr>
            <a:lvl5pPr marL="1828800" indent="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5pPr>
            <a:lvl6pPr marL="2286000" indent="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6pPr>
            <a:lvl7pPr marL="2743200" indent="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7pPr>
            <a:lvl8pPr marL="3200400" indent="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8pPr>
            <a:lvl9pPr marL="3657600" indent="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9pPr>
          </a:lstStyle>
          <a:p>
            <a:pPr algn="l"/>
            <a:r>
              <a:rPr lang="sv-SE" b="0" i="0">
                <a:effectLst/>
                <a:latin typeface="Segoe UI" panose="020B0502040204020203" pitchFamily="34" charset="0"/>
              </a:rPr>
              <a:t>Klicka för att sätta underrubriken</a:t>
            </a:r>
          </a:p>
        </p:txBody>
      </p:sp>
      <p:pic>
        <p:nvPicPr>
          <p:cNvPr id="5" name="Kuva 4">
            <a:extLst>
              <a:ext uri="{FF2B5EF4-FFF2-40B4-BE49-F238E27FC236}">
                <a16:creationId xmlns:a16="http://schemas.microsoft.com/office/drawing/2014/main" id="{977A0A71-A835-403F-AD0D-5E408F30A0E3}"/>
              </a:ext>
              <a:ext uri="{C183D7F6-B498-43B3-948B-1728B52AA6E4}">
                <adec:decorative xmlns:adec="http://schemas.microsoft.com/office/drawing/2017/decorative" val="1"/>
              </a:ext>
            </a:extLst>
          </p:cNvPr>
          <p:cNvPicPr>
            <a:picLocks noChangeAspect="1"/>
          </p:cNvPicPr>
          <p:nvPr userDrawn="1"/>
        </p:nvPicPr>
        <p:blipFill>
          <a:blip>
            <a:extLst>
              <a:ext uri="{96DAC541-7B7A-43D3-8B79-37D633B846F1}">
                <asvg:svgBlip xmlns:asvg="http://schemas.microsoft.com/office/drawing/2016/SVG/main" r:embed="rId2"/>
              </a:ext>
            </a:extLst>
          </a:blip>
          <a:stretch>
            <a:fillRect/>
          </a:stretch>
        </p:blipFill>
        <p:spPr>
          <a:xfrm>
            <a:off x="7886218" y="5824812"/>
            <a:ext cx="3688466" cy="608776"/>
          </a:xfrm>
          <a:prstGeom prst="rect">
            <a:avLst/>
          </a:prstGeom>
        </p:spPr>
      </p:pic>
      <p:sp>
        <p:nvSpPr>
          <p:cNvPr id="14" name="Tekstin paikkamerkki 2">
            <a:extLst>
              <a:ext uri="{FF2B5EF4-FFF2-40B4-BE49-F238E27FC236}">
                <a16:creationId xmlns:a16="http://schemas.microsoft.com/office/drawing/2014/main" id="{228ECC36-F686-4B0E-B126-D1ED6CF08A34}"/>
              </a:ext>
            </a:extLst>
          </p:cNvPr>
          <p:cNvSpPr>
            <a:spLocks noGrp="1"/>
          </p:cNvSpPr>
          <p:nvPr>
            <p:ph type="body" idx="13" hasCustomPrompt="1"/>
          </p:nvPr>
        </p:nvSpPr>
        <p:spPr>
          <a:xfrm>
            <a:off x="2184667" y="6156384"/>
            <a:ext cx="4443769" cy="233637"/>
          </a:xfrm>
        </p:spPr>
        <p:txBody>
          <a:bodyPr>
            <a:noAutofit/>
          </a:bodyPr>
          <a:lstStyle>
            <a:lvl1pPr marL="0" indent="0">
              <a:lnSpc>
                <a:spcPts val="1200"/>
              </a:lnSpc>
              <a:spcBef>
                <a:spcPts val="600"/>
              </a:spcBef>
              <a:buNone/>
              <a:defRPr sz="1200">
                <a:solidFill>
                  <a:schemeClr val="bg1"/>
                </a:solidFill>
              </a:defRPr>
            </a:lvl1pPr>
            <a:lvl2pPr marL="457200" indent="0">
              <a:buNone/>
              <a:defRPr sz="2000">
                <a:solidFill>
                  <a:schemeClr val="tx1">
                    <a:tint val="75000"/>
                  </a:schemeClr>
                </a:solidFill>
              </a:defRPr>
            </a:lvl2pPr>
            <a:lvl3pPr marL="914400" indent="0">
              <a:buNone/>
              <a:defRPr sz="1800">
                <a:solidFill>
                  <a:schemeClr val="tx1">
                    <a:tint val="75000"/>
                  </a:schemeClr>
                </a:solidFill>
              </a:defRPr>
            </a:lvl3pPr>
            <a:lvl4pPr marL="1371600" indent="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4pPr>
            <a:lvl5pPr marL="1828800" indent="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5pPr>
            <a:lvl6pPr marL="2286000" indent="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6pPr>
            <a:lvl7pPr marL="2743200" indent="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7pPr>
            <a:lvl8pPr marL="3200400" indent="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8pPr>
            <a:lvl9pPr marL="3657600" indent="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9pPr>
          </a:lstStyle>
          <a:p>
            <a:pPr algn="l"/>
            <a:r>
              <a:rPr lang="fi-FI" b="0" i="0" err="1">
                <a:effectLst/>
                <a:latin typeface="Segoe UI" panose="020B0502040204020203" pitchFamily="34" charset="0"/>
              </a:rPr>
              <a:t>Författarinformation</a:t>
            </a:r>
            <a:r>
              <a:rPr lang="fi-FI" b="0" i="0">
                <a:effectLst/>
                <a:latin typeface="Segoe UI" panose="020B0502040204020203" pitchFamily="34" charset="0"/>
              </a:rPr>
              <a:t> </a:t>
            </a:r>
            <a:r>
              <a:rPr lang="fi-FI" b="0" i="0" err="1">
                <a:effectLst/>
                <a:latin typeface="Segoe UI" panose="020B0502040204020203" pitchFamily="34" charset="0"/>
              </a:rPr>
              <a:t>Förnamn</a:t>
            </a:r>
            <a:r>
              <a:rPr lang="fi-FI" b="0" i="0">
                <a:effectLst/>
                <a:latin typeface="Segoe UI" panose="020B0502040204020203" pitchFamily="34" charset="0"/>
              </a:rPr>
              <a:t> </a:t>
            </a:r>
            <a:r>
              <a:rPr lang="fi-FI" b="0" i="0" err="1">
                <a:effectLst/>
                <a:latin typeface="Segoe UI" panose="020B0502040204020203" pitchFamily="34" charset="0"/>
              </a:rPr>
              <a:t>Efternamn</a:t>
            </a:r>
            <a:r>
              <a:rPr lang="fi-FI" b="0" i="0">
                <a:effectLst/>
                <a:latin typeface="Segoe UI" panose="020B0502040204020203" pitchFamily="34" charset="0"/>
              </a:rPr>
              <a:t> | Datum</a:t>
            </a:r>
          </a:p>
        </p:txBody>
      </p:sp>
    </p:spTree>
    <p:extLst>
      <p:ext uri="{BB962C8B-B14F-4D97-AF65-F5344CB8AC3E}">
        <p14:creationId xmlns:p14="http://schemas.microsoft.com/office/powerpoint/2010/main" val="2959767695"/>
      </p:ext>
    </p:extLst>
  </p:cSld>
  <p:clrMapOvr>
    <a:masterClrMapping/>
  </p:clrMapOvr>
</p:sldLayout>
</file>

<file path=ppt/slideLayouts/slideLayout2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 userDrawn="1">
  <p:cSld name="Omslag + bild / Kansi + kuva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8" name="Suorakulmio 7">
            <a:extLst>
              <a:ext uri="{FF2B5EF4-FFF2-40B4-BE49-F238E27FC236}">
                <a16:creationId xmlns:a16="http://schemas.microsoft.com/office/drawing/2014/main" id="{9171C9EA-1BEC-4619-B728-CEDDB184F91C}"/>
              </a:ext>
              <a:ext uri="{C183D7F6-B498-43B3-948B-1728B52AA6E4}">
                <adec:decorative xmlns:adec="http://schemas.microsoft.com/office/drawing/2017/decorative" val="1"/>
              </a:ext>
            </a:extLst>
          </p:cNvPr>
          <p:cNvSpPr/>
          <p:nvPr userDrawn="1"/>
        </p:nvSpPr>
        <p:spPr>
          <a:xfrm>
            <a:off x="1122744" y="0"/>
            <a:ext cx="11069256" cy="6858000"/>
          </a:xfrm>
          <a:prstGeom prst="rect">
            <a:avLst/>
          </a:prstGeom>
          <a:solidFill>
            <a:schemeClr val="tx1"/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fi-FI"/>
          </a:p>
        </p:txBody>
      </p:sp>
      <p:sp>
        <p:nvSpPr>
          <p:cNvPr id="2" name="Otsikko 1">
            <a:extLst>
              <a:ext uri="{FF2B5EF4-FFF2-40B4-BE49-F238E27FC236}">
                <a16:creationId xmlns:a16="http://schemas.microsoft.com/office/drawing/2014/main" id="{BD9989D6-F31F-4EC5-946F-B333986A8700}"/>
              </a:ext>
            </a:extLst>
          </p:cNvPr>
          <p:cNvSpPr>
            <a:spLocks noGrp="1"/>
          </p:cNvSpPr>
          <p:nvPr>
            <p:ph type="title" hasCustomPrompt="1"/>
          </p:nvPr>
        </p:nvSpPr>
        <p:spPr>
          <a:xfrm>
            <a:off x="1792742" y="567159"/>
            <a:ext cx="4911522" cy="2299519"/>
          </a:xfrm>
        </p:spPr>
        <p:txBody>
          <a:bodyPr anchor="b">
            <a:normAutofit/>
          </a:bodyPr>
          <a:lstStyle>
            <a:lvl1pPr>
              <a:defRPr sz="4800" b="1">
                <a:solidFill>
                  <a:schemeClr val="bg1"/>
                </a:solidFill>
              </a:defRPr>
            </a:lvl1pPr>
          </a:lstStyle>
          <a:p>
            <a:r>
              <a:rPr lang="sv-SE"/>
              <a:t>Klicka för att sätta rubriken</a:t>
            </a:r>
            <a:endParaRPr lang="fi-FI"/>
          </a:p>
        </p:txBody>
      </p:sp>
      <p:sp>
        <p:nvSpPr>
          <p:cNvPr id="3" name="Tekstin paikkamerkki 2">
            <a:extLst>
              <a:ext uri="{FF2B5EF4-FFF2-40B4-BE49-F238E27FC236}">
                <a16:creationId xmlns:a16="http://schemas.microsoft.com/office/drawing/2014/main" id="{316C2E39-1FFB-4EB1-83CE-55B81ACB00AE}"/>
              </a:ext>
            </a:extLst>
          </p:cNvPr>
          <p:cNvSpPr>
            <a:spLocks noGrp="1"/>
          </p:cNvSpPr>
          <p:nvPr>
            <p:ph type="body" idx="1" hasCustomPrompt="1"/>
          </p:nvPr>
        </p:nvSpPr>
        <p:spPr>
          <a:xfrm>
            <a:off x="1792742" y="3136739"/>
            <a:ext cx="4911522" cy="1018844"/>
          </a:xfrm>
        </p:spPr>
        <p:txBody>
          <a:bodyPr>
            <a:normAutofit/>
          </a:bodyPr>
          <a:lstStyle>
            <a:lvl1pPr marL="0" indent="0">
              <a:buNone/>
              <a:defRPr sz="2000" b="1">
                <a:solidFill>
                  <a:schemeClr val="accent1"/>
                </a:solidFill>
              </a:defRPr>
            </a:lvl1pPr>
            <a:lvl2pPr marL="457200" indent="0">
              <a:buNone/>
              <a:defRPr sz="2000">
                <a:solidFill>
                  <a:schemeClr val="tx1">
                    <a:tint val="75000"/>
                  </a:schemeClr>
                </a:solidFill>
              </a:defRPr>
            </a:lvl2pPr>
            <a:lvl3pPr marL="914400" indent="0">
              <a:buNone/>
              <a:defRPr sz="1800">
                <a:solidFill>
                  <a:schemeClr val="tx1">
                    <a:tint val="75000"/>
                  </a:schemeClr>
                </a:solidFill>
              </a:defRPr>
            </a:lvl3pPr>
            <a:lvl4pPr marL="1371600" indent="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4pPr>
            <a:lvl5pPr marL="1828800" indent="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5pPr>
            <a:lvl6pPr marL="2286000" indent="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6pPr>
            <a:lvl7pPr marL="2743200" indent="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7pPr>
            <a:lvl8pPr marL="3200400" indent="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8pPr>
            <a:lvl9pPr marL="3657600" indent="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9pPr>
          </a:lstStyle>
          <a:p>
            <a:pPr algn="l"/>
            <a:r>
              <a:rPr lang="sv-SE" b="0" i="0">
                <a:effectLst/>
                <a:latin typeface="Segoe UI" panose="020B0502040204020203" pitchFamily="34" charset="0"/>
              </a:rPr>
              <a:t>Klicka för att sätta underrubriken</a:t>
            </a:r>
          </a:p>
        </p:txBody>
      </p:sp>
      <p:pic>
        <p:nvPicPr>
          <p:cNvPr id="5" name="Kuva 4">
            <a:extLst>
              <a:ext uri="{FF2B5EF4-FFF2-40B4-BE49-F238E27FC236}">
                <a16:creationId xmlns:a16="http://schemas.microsoft.com/office/drawing/2014/main" id="{977A0A71-A835-403F-AD0D-5E408F30A0E3}"/>
              </a:ext>
              <a:ext uri="{C183D7F6-B498-43B3-948B-1728B52AA6E4}">
                <adec:decorative xmlns:adec="http://schemas.microsoft.com/office/drawing/2017/decorative" val="1"/>
              </a:ext>
            </a:extLst>
          </p:cNvPr>
          <p:cNvPicPr>
            <a:picLocks noChangeAspect="1"/>
          </p:cNvPicPr>
          <p:nvPr userDrawn="1"/>
        </p:nvPicPr>
        <p:blipFill>
          <a:blip>
            <a:extLst>
              <a:ext uri="{96DAC541-7B7A-43D3-8B79-37D633B846F1}">
                <asvg:svgBlip xmlns:asvg="http://schemas.microsoft.com/office/drawing/2016/SVG/main" r:embed="rId2"/>
              </a:ext>
            </a:extLst>
          </a:blip>
          <a:stretch>
            <a:fillRect/>
          </a:stretch>
        </p:blipFill>
        <p:spPr>
          <a:xfrm>
            <a:off x="1792742" y="5824812"/>
            <a:ext cx="3688466" cy="608776"/>
          </a:xfrm>
          <a:prstGeom prst="rect">
            <a:avLst/>
          </a:prstGeom>
        </p:spPr>
      </p:pic>
      <p:sp>
        <p:nvSpPr>
          <p:cNvPr id="14" name="Tekstin paikkamerkki 2">
            <a:extLst>
              <a:ext uri="{FF2B5EF4-FFF2-40B4-BE49-F238E27FC236}">
                <a16:creationId xmlns:a16="http://schemas.microsoft.com/office/drawing/2014/main" id="{228ECC36-F686-4B0E-B126-D1ED6CF08A34}"/>
              </a:ext>
            </a:extLst>
          </p:cNvPr>
          <p:cNvSpPr>
            <a:spLocks noGrp="1"/>
          </p:cNvSpPr>
          <p:nvPr>
            <p:ph type="body" idx="13" hasCustomPrompt="1"/>
          </p:nvPr>
        </p:nvSpPr>
        <p:spPr>
          <a:xfrm>
            <a:off x="1792743" y="4425644"/>
            <a:ext cx="4911521" cy="279730"/>
          </a:xfrm>
        </p:spPr>
        <p:txBody>
          <a:bodyPr>
            <a:noAutofit/>
          </a:bodyPr>
          <a:lstStyle>
            <a:lvl1pPr marL="0" indent="0">
              <a:lnSpc>
                <a:spcPts val="1200"/>
              </a:lnSpc>
              <a:spcBef>
                <a:spcPts val="600"/>
              </a:spcBef>
              <a:buNone/>
              <a:defRPr sz="1200">
                <a:solidFill>
                  <a:schemeClr val="bg1"/>
                </a:solidFill>
              </a:defRPr>
            </a:lvl1pPr>
            <a:lvl2pPr marL="457200" indent="0">
              <a:buNone/>
              <a:defRPr sz="2000">
                <a:solidFill>
                  <a:schemeClr val="tx1">
                    <a:tint val="75000"/>
                  </a:schemeClr>
                </a:solidFill>
              </a:defRPr>
            </a:lvl2pPr>
            <a:lvl3pPr marL="914400" indent="0">
              <a:buNone/>
              <a:defRPr sz="1800">
                <a:solidFill>
                  <a:schemeClr val="tx1">
                    <a:tint val="75000"/>
                  </a:schemeClr>
                </a:solidFill>
              </a:defRPr>
            </a:lvl3pPr>
            <a:lvl4pPr marL="1371600" indent="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4pPr>
            <a:lvl5pPr marL="1828800" indent="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5pPr>
            <a:lvl6pPr marL="2286000" indent="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6pPr>
            <a:lvl7pPr marL="2743200" indent="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7pPr>
            <a:lvl8pPr marL="3200400" indent="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8pPr>
            <a:lvl9pPr marL="3657600" indent="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9pPr>
          </a:lstStyle>
          <a:p>
            <a:pPr algn="l"/>
            <a:r>
              <a:rPr lang="fi-FI" b="0" i="0" err="1">
                <a:effectLst/>
                <a:latin typeface="Segoe UI" panose="020B0502040204020203" pitchFamily="34" charset="0"/>
              </a:rPr>
              <a:t>Författarinformation</a:t>
            </a:r>
            <a:r>
              <a:rPr lang="fi-FI" b="0" i="0">
                <a:effectLst/>
                <a:latin typeface="Segoe UI" panose="020B0502040204020203" pitchFamily="34" charset="0"/>
              </a:rPr>
              <a:t> </a:t>
            </a:r>
            <a:r>
              <a:rPr lang="fi-FI" b="0" i="0" err="1">
                <a:effectLst/>
                <a:latin typeface="Segoe UI" panose="020B0502040204020203" pitchFamily="34" charset="0"/>
              </a:rPr>
              <a:t>Förnamn</a:t>
            </a:r>
            <a:r>
              <a:rPr lang="fi-FI" b="0" i="0">
                <a:effectLst/>
                <a:latin typeface="Segoe UI" panose="020B0502040204020203" pitchFamily="34" charset="0"/>
              </a:rPr>
              <a:t> </a:t>
            </a:r>
            <a:r>
              <a:rPr lang="fi-FI" b="0" i="0" err="1">
                <a:effectLst/>
                <a:latin typeface="Segoe UI" panose="020B0502040204020203" pitchFamily="34" charset="0"/>
              </a:rPr>
              <a:t>Efternamn</a:t>
            </a:r>
            <a:r>
              <a:rPr lang="fi-FI" b="0" i="0">
                <a:effectLst/>
                <a:latin typeface="Segoe UI" panose="020B0502040204020203" pitchFamily="34" charset="0"/>
              </a:rPr>
              <a:t> | Datum</a:t>
            </a:r>
          </a:p>
        </p:txBody>
      </p:sp>
      <p:sp>
        <p:nvSpPr>
          <p:cNvPr id="10" name="Sisällön paikkamerkki 2">
            <a:extLst>
              <a:ext uri="{FF2B5EF4-FFF2-40B4-BE49-F238E27FC236}">
                <a16:creationId xmlns:a16="http://schemas.microsoft.com/office/drawing/2014/main" id="{B1E416C0-4E6D-428D-8B11-8AA4319A4838}"/>
              </a:ext>
            </a:extLst>
          </p:cNvPr>
          <p:cNvSpPr>
            <a:spLocks noGrp="1"/>
          </p:cNvSpPr>
          <p:nvPr>
            <p:ph sz="half" idx="15" hasCustomPrompt="1"/>
          </p:nvPr>
        </p:nvSpPr>
        <p:spPr>
          <a:xfrm>
            <a:off x="7209212" y="1"/>
            <a:ext cx="4980065" cy="6858000"/>
          </a:xfrm>
        </p:spPr>
        <p:txBody>
          <a:bodyPr>
            <a:normAutofit/>
          </a:bodyPr>
          <a:lstStyle>
            <a:lvl1pPr marL="0" indent="0">
              <a:buFont typeface="Arial" panose="020B0604020202020204" pitchFamily="34" charset="0"/>
              <a:buNone/>
              <a:defRPr sz="1400">
                <a:solidFill>
                  <a:schemeClr val="bg1"/>
                </a:solidFill>
              </a:defRPr>
            </a:lvl1pPr>
          </a:lstStyle>
          <a:p>
            <a:pPr marL="0" marR="0" lvl="0" indent="0" algn="l" defTabSz="914400" rtl="0" eaLnBrk="1" fontAlgn="auto" latinLnBrk="0" hangingPunct="1">
              <a:lnSpc>
                <a:spcPct val="90000"/>
              </a:lnSpc>
              <a:spcBef>
                <a:spcPts val="1000"/>
              </a:spcBef>
              <a:spcAft>
                <a:spcPts val="0"/>
              </a:spcAft>
              <a:buClrTx/>
              <a:buSzTx/>
              <a:buFont typeface="Arial" panose="020B0604020202020204" pitchFamily="34" charset="0"/>
              <a:buNone/>
              <a:tabLst/>
              <a:defRPr/>
            </a:pPr>
            <a:r>
              <a:rPr lang="fi-FI" b="0" i="0" err="1">
                <a:effectLst/>
                <a:latin typeface="Segoe UI" panose="020B0502040204020203" pitchFamily="34" charset="0"/>
              </a:rPr>
              <a:t>Infoga</a:t>
            </a:r>
            <a:r>
              <a:rPr lang="fi-FI" b="0" i="0">
                <a:effectLst/>
                <a:latin typeface="Segoe UI" panose="020B0502040204020203" pitchFamily="34" charset="0"/>
              </a:rPr>
              <a:t> bild</a:t>
            </a:r>
            <a:endParaRPr lang="fi-FI"/>
          </a:p>
        </p:txBody>
      </p:sp>
    </p:spTree>
    <p:extLst>
      <p:ext uri="{BB962C8B-B14F-4D97-AF65-F5344CB8AC3E}">
        <p14:creationId xmlns:p14="http://schemas.microsoft.com/office/powerpoint/2010/main" val="2024199626"/>
      </p:ext>
    </p:extLst>
  </p:cSld>
  <p:clrMapOvr>
    <a:masterClrMapping/>
  </p:clrMapOvr>
</p:sldLayout>
</file>

<file path=ppt/slideLayouts/slideLayout3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 userDrawn="1">
  <p:cSld name="Innehåll / Sisältö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Otsikko 1">
            <a:extLst>
              <a:ext uri="{FF2B5EF4-FFF2-40B4-BE49-F238E27FC236}">
                <a16:creationId xmlns:a16="http://schemas.microsoft.com/office/drawing/2014/main" id="{031CCC9F-863F-4912-9980-8F52D255222E}"/>
              </a:ext>
            </a:extLst>
          </p:cNvPr>
          <p:cNvSpPr>
            <a:spLocks noGrp="1"/>
          </p:cNvSpPr>
          <p:nvPr>
            <p:ph type="title" hasCustomPrompt="1"/>
          </p:nvPr>
        </p:nvSpPr>
        <p:spPr>
          <a:xfrm>
            <a:off x="1853391" y="762946"/>
            <a:ext cx="9327754" cy="1563565"/>
          </a:xfrm>
        </p:spPr>
        <p:txBody>
          <a:bodyPr>
            <a:normAutofit/>
          </a:bodyPr>
          <a:lstStyle>
            <a:lvl1pPr>
              <a:defRPr sz="3200" b="1"/>
            </a:lvl1pPr>
          </a:lstStyle>
          <a:p>
            <a:r>
              <a:rPr lang="sv-SE"/>
              <a:t>Klicka för att sätta </a:t>
            </a:r>
            <a:br>
              <a:rPr lang="sv-SE"/>
            </a:br>
            <a:r>
              <a:rPr lang="sv-SE"/>
              <a:t>rubriken</a:t>
            </a:r>
            <a:endParaRPr lang="fi-FI"/>
          </a:p>
        </p:txBody>
      </p:sp>
      <p:sp>
        <p:nvSpPr>
          <p:cNvPr id="3" name="Sisällön paikkamerkki 2">
            <a:extLst>
              <a:ext uri="{FF2B5EF4-FFF2-40B4-BE49-F238E27FC236}">
                <a16:creationId xmlns:a16="http://schemas.microsoft.com/office/drawing/2014/main" id="{76D1FF4A-38CC-40DC-83BE-DDE4BF5548B2}"/>
              </a:ext>
            </a:extLst>
          </p:cNvPr>
          <p:cNvSpPr>
            <a:spLocks noGrp="1"/>
          </p:cNvSpPr>
          <p:nvPr>
            <p:ph sz="half" idx="1" hasCustomPrompt="1"/>
          </p:nvPr>
        </p:nvSpPr>
        <p:spPr>
          <a:xfrm>
            <a:off x="1853389" y="2326511"/>
            <a:ext cx="9327755" cy="3850452"/>
          </a:xfrm>
        </p:spPr>
        <p:txBody>
          <a:bodyPr>
            <a:normAutofit/>
          </a:bodyPr>
          <a:lstStyle>
            <a:lvl1pPr marL="457200" indent="-457200">
              <a:buClr>
                <a:schemeClr val="accent1"/>
              </a:buClr>
              <a:buFont typeface="Arial" panose="020B0604020202020204" pitchFamily="34" charset="0"/>
              <a:buChar char="•"/>
              <a:defRPr sz="2400"/>
            </a:lvl1pPr>
          </a:lstStyle>
          <a:p>
            <a:pPr algn="l"/>
            <a:r>
              <a:rPr lang="sv-SE" b="0" i="0">
                <a:effectLst/>
                <a:latin typeface="Segoe UI" panose="020B0502040204020203" pitchFamily="34" charset="0"/>
              </a:rPr>
              <a:t>Klicka för att sätta texten</a:t>
            </a:r>
          </a:p>
        </p:txBody>
      </p:sp>
    </p:spTree>
    <p:extLst>
      <p:ext uri="{BB962C8B-B14F-4D97-AF65-F5344CB8AC3E}">
        <p14:creationId xmlns:p14="http://schemas.microsoft.com/office/powerpoint/2010/main" val="19565086"/>
      </p:ext>
    </p:extLst>
  </p:cSld>
  <p:clrMapOvr>
    <a:masterClrMapping/>
  </p:clrMapOvr>
</p:sldLayout>
</file>

<file path=ppt/slideLayouts/slideLayout4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 userDrawn="1">
  <p:cSld name="Innehåll + bild / Sisältö + kuva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Otsikko 1">
            <a:extLst>
              <a:ext uri="{FF2B5EF4-FFF2-40B4-BE49-F238E27FC236}">
                <a16:creationId xmlns:a16="http://schemas.microsoft.com/office/drawing/2014/main" id="{031CCC9F-863F-4912-9980-8F52D255222E}"/>
              </a:ext>
            </a:extLst>
          </p:cNvPr>
          <p:cNvSpPr>
            <a:spLocks noGrp="1"/>
          </p:cNvSpPr>
          <p:nvPr>
            <p:ph type="title" hasCustomPrompt="1"/>
          </p:nvPr>
        </p:nvSpPr>
        <p:spPr>
          <a:xfrm>
            <a:off x="1853391" y="762946"/>
            <a:ext cx="4491680" cy="1563565"/>
          </a:xfrm>
        </p:spPr>
        <p:txBody>
          <a:bodyPr>
            <a:normAutofit/>
          </a:bodyPr>
          <a:lstStyle>
            <a:lvl1pPr>
              <a:defRPr sz="3200" b="1"/>
            </a:lvl1pPr>
          </a:lstStyle>
          <a:p>
            <a:r>
              <a:rPr lang="sv-SE"/>
              <a:t>Klicka för att sätta </a:t>
            </a:r>
            <a:br>
              <a:rPr lang="sv-SE"/>
            </a:br>
            <a:r>
              <a:rPr lang="sv-SE"/>
              <a:t>rubriken</a:t>
            </a:r>
            <a:endParaRPr lang="fi-FI"/>
          </a:p>
        </p:txBody>
      </p:sp>
      <p:sp>
        <p:nvSpPr>
          <p:cNvPr id="3" name="Sisällön paikkamerkki 2">
            <a:extLst>
              <a:ext uri="{FF2B5EF4-FFF2-40B4-BE49-F238E27FC236}">
                <a16:creationId xmlns:a16="http://schemas.microsoft.com/office/drawing/2014/main" id="{76D1FF4A-38CC-40DC-83BE-DDE4BF5548B2}"/>
              </a:ext>
            </a:extLst>
          </p:cNvPr>
          <p:cNvSpPr>
            <a:spLocks noGrp="1"/>
          </p:cNvSpPr>
          <p:nvPr>
            <p:ph sz="half" idx="1" hasCustomPrompt="1"/>
          </p:nvPr>
        </p:nvSpPr>
        <p:spPr>
          <a:xfrm>
            <a:off x="1853390" y="2326511"/>
            <a:ext cx="4491680" cy="3850452"/>
          </a:xfrm>
        </p:spPr>
        <p:txBody>
          <a:bodyPr>
            <a:normAutofit/>
          </a:bodyPr>
          <a:lstStyle>
            <a:lvl1pPr marL="457200" indent="-457200">
              <a:buClr>
                <a:schemeClr val="accent1"/>
              </a:buClr>
              <a:buFont typeface="Arial" panose="020B0604020202020204" pitchFamily="34" charset="0"/>
              <a:buChar char="•"/>
              <a:defRPr sz="2400"/>
            </a:lvl1pPr>
          </a:lstStyle>
          <a:p>
            <a:pPr algn="l"/>
            <a:r>
              <a:rPr lang="sv-SE" b="0" i="0">
                <a:effectLst/>
                <a:latin typeface="Segoe UI" panose="020B0502040204020203" pitchFamily="34" charset="0"/>
              </a:rPr>
              <a:t>Klicka för att sätta texten</a:t>
            </a:r>
          </a:p>
        </p:txBody>
      </p:sp>
      <p:sp>
        <p:nvSpPr>
          <p:cNvPr id="9" name="Sisällön paikkamerkki 2">
            <a:extLst>
              <a:ext uri="{FF2B5EF4-FFF2-40B4-BE49-F238E27FC236}">
                <a16:creationId xmlns:a16="http://schemas.microsoft.com/office/drawing/2014/main" id="{1DA025EC-89A3-44CB-B84C-6A8DB57CA696}"/>
              </a:ext>
            </a:extLst>
          </p:cNvPr>
          <p:cNvSpPr>
            <a:spLocks noGrp="1"/>
          </p:cNvSpPr>
          <p:nvPr>
            <p:ph sz="half" idx="10" hasCustomPrompt="1"/>
          </p:nvPr>
        </p:nvSpPr>
        <p:spPr>
          <a:xfrm>
            <a:off x="6772099" y="762946"/>
            <a:ext cx="4385897" cy="5414017"/>
          </a:xfrm>
        </p:spPr>
        <p:txBody>
          <a:bodyPr>
            <a:normAutofit/>
          </a:bodyPr>
          <a:lstStyle>
            <a:lvl1pPr marL="0" indent="0">
              <a:buFont typeface="Arial" panose="020B0604020202020204" pitchFamily="34" charset="0"/>
              <a:buNone/>
              <a:defRPr sz="1400">
                <a:solidFill>
                  <a:schemeClr val="accent2"/>
                </a:solidFill>
              </a:defRPr>
            </a:lvl1pPr>
          </a:lstStyle>
          <a:p>
            <a:pPr algn="l"/>
            <a:r>
              <a:rPr lang="fi-FI" b="0" i="0" err="1">
                <a:effectLst/>
                <a:latin typeface="Segoe UI" panose="020B0502040204020203" pitchFamily="34" charset="0"/>
              </a:rPr>
              <a:t>Infoga</a:t>
            </a:r>
            <a:r>
              <a:rPr lang="fi-FI" b="0" i="0">
                <a:effectLst/>
                <a:latin typeface="Segoe UI" panose="020B0502040204020203" pitchFamily="34" charset="0"/>
              </a:rPr>
              <a:t> bild</a:t>
            </a:r>
          </a:p>
        </p:txBody>
      </p:sp>
    </p:spTree>
    <p:extLst>
      <p:ext uri="{BB962C8B-B14F-4D97-AF65-F5344CB8AC3E}">
        <p14:creationId xmlns:p14="http://schemas.microsoft.com/office/powerpoint/2010/main" val="746549711"/>
      </p:ext>
    </p:extLst>
  </p:cSld>
  <p:clrMapOvr>
    <a:masterClrMapping/>
  </p:clrMapOvr>
</p:sldLayout>
</file>

<file path=ppt/slideLayouts/slideLayout5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 userDrawn="1">
  <p:cSld name="9_Mellanrubrik / Väliotsikko 2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8" name="Suorakulmio 7">
            <a:extLst>
              <a:ext uri="{FF2B5EF4-FFF2-40B4-BE49-F238E27FC236}">
                <a16:creationId xmlns:a16="http://schemas.microsoft.com/office/drawing/2014/main" id="{9171C9EA-1BEC-4619-B728-CEDDB184F91C}"/>
              </a:ext>
              <a:ext uri="{C183D7F6-B498-43B3-948B-1728B52AA6E4}">
                <adec:decorative xmlns:adec="http://schemas.microsoft.com/office/drawing/2017/decorative" val="1"/>
              </a:ext>
            </a:extLst>
          </p:cNvPr>
          <p:cNvSpPr/>
          <p:nvPr userDrawn="1"/>
        </p:nvSpPr>
        <p:spPr>
          <a:xfrm>
            <a:off x="1148863" y="-61965"/>
            <a:ext cx="11043137" cy="6863862"/>
          </a:xfrm>
          <a:prstGeom prst="rect">
            <a:avLst/>
          </a:prstGeom>
          <a:solidFill>
            <a:schemeClr val="tx1"/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fi-FI"/>
          </a:p>
        </p:txBody>
      </p:sp>
      <p:sp>
        <p:nvSpPr>
          <p:cNvPr id="5" name="Rectangle 4"/>
          <p:cNvSpPr/>
          <p:nvPr userDrawn="1"/>
        </p:nvSpPr>
        <p:spPr>
          <a:xfrm>
            <a:off x="1055716" y="-11424"/>
            <a:ext cx="11213869" cy="1403384"/>
          </a:xfrm>
          <a:prstGeom prst="rect">
            <a:avLst/>
          </a:prstGeom>
          <a:solidFill>
            <a:schemeClr val="bg1"/>
          </a:solidFill>
          <a:ln>
            <a:solidFill>
              <a:schemeClr val="bg1"/>
            </a:solidFill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US"/>
          </a:p>
        </p:txBody>
      </p:sp>
      <p:sp>
        <p:nvSpPr>
          <p:cNvPr id="4" name="Rubrik">
            <a:extLst>
              <a:ext uri="{FF2B5EF4-FFF2-40B4-BE49-F238E27FC236}">
                <a16:creationId xmlns:a16="http://schemas.microsoft.com/office/drawing/2014/main" id="{205F0CE6-FF24-48D9-88EA-D77D0AB4F0AB}"/>
              </a:ext>
            </a:extLst>
          </p:cNvPr>
          <p:cNvSpPr>
            <a:spLocks noGrp="1"/>
          </p:cNvSpPr>
          <p:nvPr>
            <p:ph type="title" idx="4294967295" hasCustomPrompt="1"/>
          </p:nvPr>
        </p:nvSpPr>
        <p:spPr>
          <a:xfrm>
            <a:off x="1653884" y="413813"/>
            <a:ext cx="9327754" cy="774907"/>
          </a:xfrm>
        </p:spPr>
        <p:txBody>
          <a:bodyPr/>
          <a:lstStyle>
            <a:lvl1pPr>
              <a:defRPr b="1"/>
            </a:lvl1pPr>
          </a:lstStyle>
          <a:p>
            <a:r>
              <a:rPr lang="fi-FI" sz="3600">
                <a:solidFill>
                  <a:schemeClr val="tx1"/>
                </a:solidFill>
              </a:rPr>
              <a:t>Saatavuus/</a:t>
            </a:r>
            <a:r>
              <a:rPr lang="fi-FI" sz="3600" err="1">
                <a:solidFill>
                  <a:schemeClr val="tx1"/>
                </a:solidFill>
              </a:rPr>
              <a:t>Tillgänglighet</a:t>
            </a:r>
            <a:endParaRPr lang="fi-FI" sz="3600">
              <a:solidFill>
                <a:schemeClr val="tx1"/>
              </a:solidFill>
            </a:endParaRPr>
          </a:p>
        </p:txBody>
      </p:sp>
      <p:cxnSp>
        <p:nvCxnSpPr>
          <p:cNvPr id="3" name="Straight Connector 2"/>
          <p:cNvCxnSpPr/>
          <p:nvPr userDrawn="1"/>
        </p:nvCxnSpPr>
        <p:spPr>
          <a:xfrm>
            <a:off x="4798800" y="1391960"/>
            <a:ext cx="0" cy="5966691"/>
          </a:xfrm>
          <a:prstGeom prst="line">
            <a:avLst/>
          </a:prstGeom>
          <a:ln w="38100">
            <a:solidFill>
              <a:schemeClr val="bg1"/>
            </a:solidFill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  <p:cxnSp>
        <p:nvCxnSpPr>
          <p:cNvPr id="22" name="Straight Connector 21"/>
          <p:cNvCxnSpPr/>
          <p:nvPr userDrawn="1"/>
        </p:nvCxnSpPr>
        <p:spPr>
          <a:xfrm>
            <a:off x="8517600" y="891309"/>
            <a:ext cx="0" cy="5966691"/>
          </a:xfrm>
          <a:prstGeom prst="line">
            <a:avLst/>
          </a:prstGeom>
          <a:ln w="38100">
            <a:solidFill>
              <a:schemeClr val="bg1"/>
            </a:solidFill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</p:spTree>
    <p:extLst>
      <p:ext uri="{BB962C8B-B14F-4D97-AF65-F5344CB8AC3E}">
        <p14:creationId xmlns:p14="http://schemas.microsoft.com/office/powerpoint/2010/main" val="364999803"/>
      </p:ext>
    </p:extLst>
  </p:cSld>
  <p:clrMapOvr>
    <a:masterClrMapping/>
  </p:clrMapOvr>
</p:sldLayout>
</file>

<file path=ppt/slideLayouts/slideLayout6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 userDrawn="1">
  <p:cSld name="4_Mellanrubrik / Väliotsikko 2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8" name="Suorakulmio 7">
            <a:extLst>
              <a:ext uri="{FF2B5EF4-FFF2-40B4-BE49-F238E27FC236}">
                <a16:creationId xmlns:a16="http://schemas.microsoft.com/office/drawing/2014/main" id="{9171C9EA-1BEC-4619-B728-CEDDB184F91C}"/>
              </a:ext>
              <a:ext uri="{C183D7F6-B498-43B3-948B-1728B52AA6E4}">
                <adec:decorative xmlns:adec="http://schemas.microsoft.com/office/drawing/2017/decorative" val="1"/>
              </a:ext>
            </a:extLst>
          </p:cNvPr>
          <p:cNvSpPr/>
          <p:nvPr userDrawn="1"/>
        </p:nvSpPr>
        <p:spPr>
          <a:xfrm>
            <a:off x="1122744" y="0"/>
            <a:ext cx="11069256" cy="6858000"/>
          </a:xfrm>
          <a:prstGeom prst="rect">
            <a:avLst/>
          </a:prstGeom>
          <a:solidFill>
            <a:schemeClr val="tx1"/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fi-FI"/>
          </a:p>
        </p:txBody>
      </p:sp>
      <p:sp>
        <p:nvSpPr>
          <p:cNvPr id="5" name="Rectangle 4"/>
          <p:cNvSpPr/>
          <p:nvPr userDrawn="1"/>
        </p:nvSpPr>
        <p:spPr>
          <a:xfrm>
            <a:off x="1055716" y="-11424"/>
            <a:ext cx="11213869" cy="1403384"/>
          </a:xfrm>
          <a:prstGeom prst="rect">
            <a:avLst/>
          </a:prstGeom>
          <a:solidFill>
            <a:schemeClr val="bg1"/>
          </a:solidFill>
          <a:ln>
            <a:solidFill>
              <a:schemeClr val="bg1"/>
            </a:solidFill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US"/>
          </a:p>
        </p:txBody>
      </p:sp>
      <p:pic>
        <p:nvPicPr>
          <p:cNvPr id="4" name="Picture 3"/>
          <p:cNvPicPr>
            <a:picLocks noChangeAspect="1"/>
          </p:cNvPicPr>
          <p:nvPr userDrawn="1"/>
        </p:nvPicPr>
        <p:blipFill>
          <a:blip r:embed="rId2" cstate="print">
            <a:lum bright="70000" contrast="-70000"/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9066337" y="1694162"/>
            <a:ext cx="565977" cy="565977"/>
          </a:xfrm>
          <a:prstGeom prst="rect">
            <a:avLst/>
          </a:prstGeom>
          <a:solidFill>
            <a:srgbClr val="213A8F"/>
          </a:solidFill>
        </p:spPr>
      </p:pic>
      <p:pic>
        <p:nvPicPr>
          <p:cNvPr id="6" name="Picture 5"/>
          <p:cNvPicPr>
            <a:picLocks noChangeAspect="1"/>
          </p:cNvPicPr>
          <p:nvPr userDrawn="1"/>
        </p:nvPicPr>
        <p:blipFill>
          <a:blip r:embed="rId3" cstate="print">
            <a:lum bright="70000" contrast="-70000"/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 rot="10800000">
            <a:off x="9038573" y="3248691"/>
            <a:ext cx="610548" cy="610548"/>
          </a:xfrm>
          <a:prstGeom prst="rect">
            <a:avLst/>
          </a:prstGeom>
        </p:spPr>
      </p:pic>
      <p:sp>
        <p:nvSpPr>
          <p:cNvPr id="7" name="Oval 6"/>
          <p:cNvSpPr/>
          <p:nvPr userDrawn="1"/>
        </p:nvSpPr>
        <p:spPr>
          <a:xfrm>
            <a:off x="5256000" y="1840493"/>
            <a:ext cx="860127" cy="860127"/>
          </a:xfrm>
          <a:prstGeom prst="ellipse">
            <a:avLst/>
          </a:prstGeom>
          <a:solidFill>
            <a:srgbClr val="85C598"/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ot="0" spcFirstLastPara="0" vertOverflow="overflow" horzOverflow="overflow" vert="horz" wrap="square" lIns="91440" tIns="45720" rIns="91440" bIns="45720" numCol="1" spcCol="0" rtlCol="0" fromWordArt="0" anchor="ctr" anchorCtr="0" forceAA="0" compatLnSpc="1">
            <a:prstTxWarp prst="textNoShape">
              <a:avLst/>
            </a:prstTxWarp>
            <a:noAutofit/>
          </a:bodyPr>
          <a:lstStyle/>
          <a:p>
            <a:pPr marL="0" marR="0" lvl="0" indent="0" algn="ctr" defTabSz="914400" rtl="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endParaRPr kumimoji="0" lang="ko-KR" altLang="en-US" sz="1800" b="0" i="0" u="none" strike="noStrike" kern="1200" cap="none" spc="0" normalizeH="0" baseline="0" noProof="0">
              <a:ln>
                <a:noFill/>
              </a:ln>
              <a:solidFill>
                <a:prstClr val="white"/>
              </a:solidFill>
              <a:effectLst/>
              <a:uLnTx/>
              <a:uFillTx/>
              <a:latin typeface="Calibri" panose="020F0502020204030204"/>
              <a:ea typeface="맑은 고딕" panose="020B0503020000020004" pitchFamily="34" charset="-127"/>
              <a:cs typeface="+mn-cs"/>
            </a:endParaRPr>
          </a:p>
        </p:txBody>
      </p:sp>
      <p:sp>
        <p:nvSpPr>
          <p:cNvPr id="9" name="Oval 8"/>
          <p:cNvSpPr/>
          <p:nvPr userDrawn="1"/>
        </p:nvSpPr>
        <p:spPr>
          <a:xfrm>
            <a:off x="6192000" y="4244541"/>
            <a:ext cx="860127" cy="860127"/>
          </a:xfrm>
          <a:prstGeom prst="ellipse">
            <a:avLst/>
          </a:prstGeom>
          <a:solidFill>
            <a:srgbClr val="85C598"/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ot="0" spcFirstLastPara="0" vertOverflow="overflow" horzOverflow="overflow" vert="horz" wrap="square" lIns="91440" tIns="45720" rIns="91440" bIns="45720" numCol="1" spcCol="0" rtlCol="0" fromWordArt="0" anchor="ctr" anchorCtr="0" forceAA="0" compatLnSpc="1">
            <a:prstTxWarp prst="textNoShape">
              <a:avLst/>
            </a:prstTxWarp>
            <a:noAutofit/>
          </a:bodyPr>
          <a:lstStyle/>
          <a:p>
            <a:pPr marL="0" marR="0" lvl="0" indent="0" algn="ctr" defTabSz="914400" rtl="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endParaRPr kumimoji="0" lang="ko-KR" altLang="en-US" sz="1800" b="0" i="0" u="none" strike="noStrike" kern="1200" cap="none" spc="0" normalizeH="0" baseline="0" noProof="0">
              <a:ln>
                <a:noFill/>
              </a:ln>
              <a:solidFill>
                <a:prstClr val="white"/>
              </a:solidFill>
              <a:effectLst/>
              <a:uLnTx/>
              <a:uFillTx/>
              <a:latin typeface="Calibri" panose="020F0502020204030204"/>
              <a:ea typeface="맑은 고딕" panose="020B0503020000020004" pitchFamily="34" charset="-127"/>
              <a:cs typeface="+mn-cs"/>
            </a:endParaRPr>
          </a:p>
        </p:txBody>
      </p:sp>
      <p:sp>
        <p:nvSpPr>
          <p:cNvPr id="10" name="Oval 9"/>
          <p:cNvSpPr/>
          <p:nvPr userDrawn="1"/>
        </p:nvSpPr>
        <p:spPr>
          <a:xfrm>
            <a:off x="6192000" y="3004809"/>
            <a:ext cx="860127" cy="860127"/>
          </a:xfrm>
          <a:prstGeom prst="ellipse">
            <a:avLst/>
          </a:prstGeom>
          <a:solidFill>
            <a:schemeClr val="accent4"/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ot="0" spcFirstLastPara="0" vertOverflow="overflow" horzOverflow="overflow" vert="horz" wrap="square" lIns="91440" tIns="45720" rIns="91440" bIns="45720" numCol="1" spcCol="0" rtlCol="0" fromWordArt="0" anchor="ctr" anchorCtr="0" forceAA="0" compatLnSpc="1">
            <a:prstTxWarp prst="textNoShape">
              <a:avLst/>
            </a:prstTxWarp>
            <a:noAutofit/>
          </a:bodyPr>
          <a:lstStyle/>
          <a:p>
            <a:pPr marL="0" marR="0" lvl="0" indent="0" algn="ctr" defTabSz="914400" rtl="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endParaRPr kumimoji="0" lang="ko-KR" altLang="en-US" sz="1800" b="0" i="0" u="none" strike="noStrike" kern="1200" cap="none" spc="0" normalizeH="0" baseline="0" noProof="0">
              <a:ln>
                <a:noFill/>
              </a:ln>
              <a:solidFill>
                <a:prstClr val="white"/>
              </a:solidFill>
              <a:effectLst/>
              <a:uLnTx/>
              <a:uFillTx/>
              <a:latin typeface="Calibri" panose="020F0502020204030204"/>
              <a:ea typeface="맑은 고딕" panose="020B0503020000020004" pitchFamily="34" charset="-127"/>
              <a:cs typeface="+mn-cs"/>
            </a:endParaRPr>
          </a:p>
        </p:txBody>
      </p:sp>
      <p:sp>
        <p:nvSpPr>
          <p:cNvPr id="11" name="Oval 10"/>
          <p:cNvSpPr/>
          <p:nvPr userDrawn="1"/>
        </p:nvSpPr>
        <p:spPr>
          <a:xfrm>
            <a:off x="5256000" y="5484273"/>
            <a:ext cx="860127" cy="860127"/>
          </a:xfrm>
          <a:prstGeom prst="ellipse">
            <a:avLst/>
          </a:prstGeom>
          <a:solidFill>
            <a:schemeClr val="accent4"/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ot="0" spcFirstLastPara="0" vertOverflow="overflow" horzOverflow="overflow" vert="horz" wrap="square" lIns="91440" tIns="45720" rIns="91440" bIns="45720" numCol="1" spcCol="0" rtlCol="0" fromWordArt="0" anchor="ctr" anchorCtr="0" forceAA="0" compatLnSpc="1">
            <a:prstTxWarp prst="textNoShape">
              <a:avLst/>
            </a:prstTxWarp>
            <a:noAutofit/>
          </a:bodyPr>
          <a:lstStyle/>
          <a:p>
            <a:pPr marL="0" marR="0" lvl="0" indent="0" algn="ctr" defTabSz="914400" rtl="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endParaRPr kumimoji="0" lang="ko-KR" altLang="en-US" sz="1800" b="0" i="0" u="none" strike="noStrike" kern="1200" cap="none" spc="0" normalizeH="0" baseline="0" noProof="0">
              <a:ln>
                <a:noFill/>
              </a:ln>
              <a:solidFill>
                <a:prstClr val="white"/>
              </a:solidFill>
              <a:effectLst/>
              <a:uLnTx/>
              <a:uFillTx/>
              <a:latin typeface="Calibri" panose="020F0502020204030204"/>
              <a:ea typeface="맑은 고딕" panose="020B0503020000020004" pitchFamily="34" charset="-127"/>
              <a:cs typeface="+mn-cs"/>
            </a:endParaRPr>
          </a:p>
        </p:txBody>
      </p:sp>
      <p:sp>
        <p:nvSpPr>
          <p:cNvPr id="12" name="Oval 11"/>
          <p:cNvSpPr/>
          <p:nvPr userDrawn="1"/>
        </p:nvSpPr>
        <p:spPr>
          <a:xfrm flipH="1">
            <a:off x="3744000" y="1840493"/>
            <a:ext cx="860127" cy="860127"/>
          </a:xfrm>
          <a:prstGeom prst="ellipse">
            <a:avLst/>
          </a:prstGeom>
          <a:solidFill>
            <a:srgbClr val="85C598"/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ot="0" spcFirstLastPara="0" vertOverflow="overflow" horzOverflow="overflow" vert="horz" wrap="square" lIns="91440" tIns="45720" rIns="91440" bIns="45720" numCol="1" spcCol="0" rtlCol="0" fromWordArt="0" anchor="ctr" anchorCtr="0" forceAA="0" compatLnSpc="1">
            <a:prstTxWarp prst="textNoShape">
              <a:avLst/>
            </a:prstTxWarp>
            <a:noAutofit/>
          </a:bodyPr>
          <a:lstStyle/>
          <a:p>
            <a:pPr marL="0" marR="0" lvl="0" indent="0" algn="ctr" defTabSz="914400" rtl="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endParaRPr kumimoji="0" lang="ko-KR" altLang="en-US" sz="1800" b="0" i="0" u="none" strike="noStrike" kern="1200" cap="none" spc="0" normalizeH="0" baseline="0" noProof="0">
              <a:ln>
                <a:noFill/>
              </a:ln>
              <a:solidFill>
                <a:prstClr val="white"/>
              </a:solidFill>
              <a:effectLst/>
              <a:uLnTx/>
              <a:uFillTx/>
              <a:latin typeface="Calibri" panose="020F0502020204030204"/>
              <a:ea typeface="맑은 고딕" panose="020B0503020000020004" pitchFamily="34" charset="-127"/>
              <a:cs typeface="+mn-cs"/>
            </a:endParaRPr>
          </a:p>
        </p:txBody>
      </p:sp>
      <p:sp>
        <p:nvSpPr>
          <p:cNvPr id="13" name="Oval 12"/>
          <p:cNvSpPr/>
          <p:nvPr userDrawn="1"/>
        </p:nvSpPr>
        <p:spPr>
          <a:xfrm flipH="1">
            <a:off x="2808000" y="4279589"/>
            <a:ext cx="860127" cy="860127"/>
          </a:xfrm>
          <a:prstGeom prst="ellipse">
            <a:avLst/>
          </a:prstGeom>
          <a:solidFill>
            <a:srgbClr val="85C598"/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ot="0" spcFirstLastPara="0" vertOverflow="overflow" horzOverflow="overflow" vert="horz" wrap="square" lIns="91440" tIns="45720" rIns="91440" bIns="45720" numCol="1" spcCol="0" rtlCol="0" fromWordArt="0" anchor="ctr" anchorCtr="0" forceAA="0" compatLnSpc="1">
            <a:prstTxWarp prst="textNoShape">
              <a:avLst/>
            </a:prstTxWarp>
            <a:noAutofit/>
          </a:bodyPr>
          <a:lstStyle/>
          <a:p>
            <a:pPr marL="0" marR="0" lvl="0" indent="0" algn="ctr" defTabSz="914400" rtl="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endParaRPr kumimoji="0" lang="ko-KR" altLang="en-US" sz="1800" b="0" i="0" u="none" strike="noStrike" kern="1200" cap="none" spc="0" normalizeH="0" baseline="0" noProof="0">
              <a:ln>
                <a:noFill/>
              </a:ln>
              <a:solidFill>
                <a:prstClr val="white"/>
              </a:solidFill>
              <a:effectLst/>
              <a:uLnTx/>
              <a:uFillTx/>
              <a:latin typeface="Calibri" panose="020F0502020204030204"/>
              <a:ea typeface="맑은 고딕" panose="020B0503020000020004" pitchFamily="34" charset="-127"/>
              <a:cs typeface="+mn-cs"/>
            </a:endParaRPr>
          </a:p>
        </p:txBody>
      </p:sp>
      <p:sp>
        <p:nvSpPr>
          <p:cNvPr id="14" name="Oval 13"/>
          <p:cNvSpPr/>
          <p:nvPr userDrawn="1"/>
        </p:nvSpPr>
        <p:spPr>
          <a:xfrm flipH="1">
            <a:off x="2808000" y="3001778"/>
            <a:ext cx="860127" cy="860127"/>
          </a:xfrm>
          <a:prstGeom prst="ellipse">
            <a:avLst/>
          </a:prstGeom>
          <a:solidFill>
            <a:schemeClr val="accent4"/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ot="0" spcFirstLastPara="0" vertOverflow="overflow" horzOverflow="overflow" vert="horz" wrap="square" lIns="91440" tIns="45720" rIns="91440" bIns="45720" numCol="1" spcCol="0" rtlCol="0" fromWordArt="0" anchor="ctr" anchorCtr="0" forceAA="0" compatLnSpc="1">
            <a:prstTxWarp prst="textNoShape">
              <a:avLst/>
            </a:prstTxWarp>
            <a:noAutofit/>
          </a:bodyPr>
          <a:lstStyle/>
          <a:p>
            <a:pPr marL="0" marR="0" lvl="0" indent="0" algn="ctr" defTabSz="914400" rtl="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endParaRPr kumimoji="0" lang="ko-KR" altLang="en-US" sz="1800" b="0" i="0" u="none" strike="noStrike" kern="1200" cap="none" spc="0" normalizeH="0" baseline="0" noProof="0">
              <a:ln>
                <a:noFill/>
              </a:ln>
              <a:solidFill>
                <a:prstClr val="white"/>
              </a:solidFill>
              <a:effectLst/>
              <a:uLnTx/>
              <a:uFillTx/>
              <a:latin typeface="Calibri" panose="020F0502020204030204"/>
              <a:ea typeface="맑은 고딕" panose="020B0503020000020004" pitchFamily="34" charset="-127"/>
              <a:cs typeface="+mn-cs"/>
            </a:endParaRPr>
          </a:p>
        </p:txBody>
      </p:sp>
      <p:sp>
        <p:nvSpPr>
          <p:cNvPr id="15" name="Oval 14"/>
          <p:cNvSpPr/>
          <p:nvPr userDrawn="1"/>
        </p:nvSpPr>
        <p:spPr>
          <a:xfrm flipH="1">
            <a:off x="3744000" y="5496093"/>
            <a:ext cx="860127" cy="860127"/>
          </a:xfrm>
          <a:prstGeom prst="ellipse">
            <a:avLst/>
          </a:prstGeom>
          <a:solidFill>
            <a:schemeClr val="accent4"/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ot="0" spcFirstLastPara="0" vertOverflow="overflow" horzOverflow="overflow" vert="horz" wrap="square" lIns="91440" tIns="45720" rIns="91440" bIns="45720" numCol="1" spcCol="0" rtlCol="0" fromWordArt="0" anchor="ctr" anchorCtr="0" forceAA="0" compatLnSpc="1">
            <a:prstTxWarp prst="textNoShape">
              <a:avLst/>
            </a:prstTxWarp>
            <a:noAutofit/>
          </a:bodyPr>
          <a:lstStyle/>
          <a:p>
            <a:pPr marL="0" marR="0" lvl="0" indent="0" algn="ctr" defTabSz="914400" rtl="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endParaRPr kumimoji="0" lang="ko-KR" altLang="en-US" sz="1800" b="0" i="0" u="none" strike="noStrike" kern="1200" cap="none" spc="0" normalizeH="0" baseline="0" noProof="0">
              <a:ln>
                <a:noFill/>
              </a:ln>
              <a:solidFill>
                <a:prstClr val="white"/>
              </a:solidFill>
              <a:effectLst/>
              <a:uLnTx/>
              <a:uFillTx/>
              <a:latin typeface="Calibri" panose="020F0502020204030204"/>
              <a:ea typeface="맑은 고딕" panose="020B0503020000020004" pitchFamily="34" charset="-127"/>
              <a:cs typeface="+mn-cs"/>
            </a:endParaRPr>
          </a:p>
        </p:txBody>
      </p:sp>
      <p:pic>
        <p:nvPicPr>
          <p:cNvPr id="24" name="Picture 23"/>
          <p:cNvPicPr>
            <a:picLocks noChangeAspect="1"/>
          </p:cNvPicPr>
          <p:nvPr userDrawn="1"/>
        </p:nvPicPr>
        <p:blipFill>
          <a:blip r:embed="rId4"/>
          <a:stretch>
            <a:fillRect/>
          </a:stretch>
        </p:blipFill>
        <p:spPr>
          <a:xfrm>
            <a:off x="3951106" y="3421474"/>
            <a:ext cx="1926680" cy="1016988"/>
          </a:xfrm>
          <a:prstGeom prst="rect">
            <a:avLst/>
          </a:prstGeom>
        </p:spPr>
      </p:pic>
      <p:sp>
        <p:nvSpPr>
          <p:cNvPr id="25" name="TextBox 24"/>
          <p:cNvSpPr txBox="1"/>
          <p:nvPr userDrawn="1"/>
        </p:nvSpPr>
        <p:spPr>
          <a:xfrm>
            <a:off x="4581070" y="3074694"/>
            <a:ext cx="697987" cy="369332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 algn="ctr"/>
            <a:r>
              <a:rPr lang="fi-FI" b="1">
                <a:solidFill>
                  <a:schemeClr val="accent4"/>
                </a:solidFill>
              </a:rPr>
              <a:t>NPS</a:t>
            </a:r>
            <a:endParaRPr lang="en-US" sz="1600" b="1">
              <a:solidFill>
                <a:schemeClr val="accent4"/>
              </a:solidFill>
            </a:endParaRPr>
          </a:p>
        </p:txBody>
      </p:sp>
    </p:spTree>
    <p:extLst>
      <p:ext uri="{BB962C8B-B14F-4D97-AF65-F5344CB8AC3E}">
        <p14:creationId xmlns:p14="http://schemas.microsoft.com/office/powerpoint/2010/main" val="1396539371"/>
      </p:ext>
    </p:extLst>
  </p:cSld>
  <p:clrMapOvr>
    <a:masterClrMapping/>
  </p:clrMapOvr>
</p:sldLayout>
</file>

<file path=ppt/slideLayouts/slideLayout7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 userDrawn="1">
  <p:cSld name="3_Mellanrubrik / Väliotsikko 2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8" name="Suorakulmio 7">
            <a:extLst>
              <a:ext uri="{FF2B5EF4-FFF2-40B4-BE49-F238E27FC236}">
                <a16:creationId xmlns:a16="http://schemas.microsoft.com/office/drawing/2014/main" id="{9171C9EA-1BEC-4619-B728-CEDDB184F91C}"/>
              </a:ext>
              <a:ext uri="{C183D7F6-B498-43B3-948B-1728B52AA6E4}">
                <adec:decorative xmlns:adec="http://schemas.microsoft.com/office/drawing/2017/decorative" val="1"/>
              </a:ext>
            </a:extLst>
          </p:cNvPr>
          <p:cNvSpPr/>
          <p:nvPr userDrawn="1"/>
        </p:nvSpPr>
        <p:spPr>
          <a:xfrm>
            <a:off x="1122744" y="0"/>
            <a:ext cx="11069256" cy="6858000"/>
          </a:xfrm>
          <a:prstGeom prst="rect">
            <a:avLst/>
          </a:prstGeom>
          <a:solidFill>
            <a:schemeClr val="tx1"/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fi-FI"/>
          </a:p>
        </p:txBody>
      </p:sp>
      <p:sp>
        <p:nvSpPr>
          <p:cNvPr id="5" name="Rectangle 4"/>
          <p:cNvSpPr/>
          <p:nvPr userDrawn="1"/>
        </p:nvSpPr>
        <p:spPr>
          <a:xfrm>
            <a:off x="1055716" y="-11424"/>
            <a:ext cx="11213869" cy="1403384"/>
          </a:xfrm>
          <a:prstGeom prst="rect">
            <a:avLst/>
          </a:prstGeom>
          <a:solidFill>
            <a:schemeClr val="bg1"/>
          </a:solidFill>
          <a:ln>
            <a:solidFill>
              <a:schemeClr val="bg1"/>
            </a:solidFill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US"/>
          </a:p>
        </p:txBody>
      </p:sp>
      <p:pic>
        <p:nvPicPr>
          <p:cNvPr id="4" name="Picture 3"/>
          <p:cNvPicPr>
            <a:picLocks noChangeAspect="1"/>
          </p:cNvPicPr>
          <p:nvPr userDrawn="1"/>
        </p:nvPicPr>
        <p:blipFill>
          <a:blip r:embed="rId2" cstate="print">
            <a:lum bright="70000" contrast="-70000"/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9066337" y="1694162"/>
            <a:ext cx="565977" cy="565977"/>
          </a:xfrm>
          <a:prstGeom prst="rect">
            <a:avLst/>
          </a:prstGeom>
          <a:solidFill>
            <a:srgbClr val="213A8F"/>
          </a:solidFill>
        </p:spPr>
      </p:pic>
      <p:pic>
        <p:nvPicPr>
          <p:cNvPr id="6" name="Picture 5"/>
          <p:cNvPicPr>
            <a:picLocks noChangeAspect="1"/>
          </p:cNvPicPr>
          <p:nvPr userDrawn="1"/>
        </p:nvPicPr>
        <p:blipFill>
          <a:blip r:embed="rId3" cstate="print">
            <a:lum bright="70000" contrast="-70000"/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 rot="10800000">
            <a:off x="9038573" y="3248691"/>
            <a:ext cx="610548" cy="610548"/>
          </a:xfrm>
          <a:prstGeom prst="rect">
            <a:avLst/>
          </a:prstGeom>
        </p:spPr>
      </p:pic>
      <p:sp>
        <p:nvSpPr>
          <p:cNvPr id="7" name="Oval 6"/>
          <p:cNvSpPr/>
          <p:nvPr userDrawn="1"/>
        </p:nvSpPr>
        <p:spPr>
          <a:xfrm>
            <a:off x="5256000" y="1840493"/>
            <a:ext cx="860127" cy="860127"/>
          </a:xfrm>
          <a:prstGeom prst="ellipse">
            <a:avLst/>
          </a:prstGeom>
          <a:solidFill>
            <a:srgbClr val="85C598"/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ot="0" spcFirstLastPara="0" vertOverflow="overflow" horzOverflow="overflow" vert="horz" wrap="square" lIns="91440" tIns="45720" rIns="91440" bIns="45720" numCol="1" spcCol="0" rtlCol="0" fromWordArt="0" anchor="ctr" anchorCtr="0" forceAA="0" compatLnSpc="1">
            <a:prstTxWarp prst="textNoShape">
              <a:avLst/>
            </a:prstTxWarp>
            <a:noAutofit/>
          </a:bodyPr>
          <a:lstStyle/>
          <a:p>
            <a:pPr marL="0" marR="0" lvl="0" indent="0" algn="ctr" defTabSz="914400" rtl="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endParaRPr kumimoji="0" lang="ko-KR" altLang="en-US" sz="1800" b="0" i="0" u="none" strike="noStrike" kern="1200" cap="none" spc="0" normalizeH="0" baseline="0" noProof="0">
              <a:ln>
                <a:noFill/>
              </a:ln>
              <a:solidFill>
                <a:prstClr val="white"/>
              </a:solidFill>
              <a:effectLst/>
              <a:uLnTx/>
              <a:uFillTx/>
              <a:latin typeface="Calibri" panose="020F0502020204030204"/>
              <a:ea typeface="맑은 고딕" panose="020B0503020000020004" pitchFamily="34" charset="-127"/>
              <a:cs typeface="+mn-cs"/>
            </a:endParaRPr>
          </a:p>
        </p:txBody>
      </p:sp>
      <p:sp>
        <p:nvSpPr>
          <p:cNvPr id="9" name="Oval 8"/>
          <p:cNvSpPr/>
          <p:nvPr userDrawn="1"/>
        </p:nvSpPr>
        <p:spPr>
          <a:xfrm>
            <a:off x="6192000" y="4244541"/>
            <a:ext cx="860127" cy="860127"/>
          </a:xfrm>
          <a:prstGeom prst="ellipse">
            <a:avLst/>
          </a:prstGeom>
          <a:solidFill>
            <a:srgbClr val="85C598"/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ot="0" spcFirstLastPara="0" vertOverflow="overflow" horzOverflow="overflow" vert="horz" wrap="square" lIns="91440" tIns="45720" rIns="91440" bIns="45720" numCol="1" spcCol="0" rtlCol="0" fromWordArt="0" anchor="ctr" anchorCtr="0" forceAA="0" compatLnSpc="1">
            <a:prstTxWarp prst="textNoShape">
              <a:avLst/>
            </a:prstTxWarp>
            <a:noAutofit/>
          </a:bodyPr>
          <a:lstStyle/>
          <a:p>
            <a:pPr marL="0" marR="0" lvl="0" indent="0" algn="ctr" defTabSz="914400" rtl="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endParaRPr kumimoji="0" lang="ko-KR" altLang="en-US" sz="1800" b="0" i="0" u="none" strike="noStrike" kern="1200" cap="none" spc="0" normalizeH="0" baseline="0" noProof="0">
              <a:ln>
                <a:noFill/>
              </a:ln>
              <a:solidFill>
                <a:prstClr val="white"/>
              </a:solidFill>
              <a:effectLst/>
              <a:uLnTx/>
              <a:uFillTx/>
              <a:latin typeface="Calibri" panose="020F0502020204030204"/>
              <a:ea typeface="맑은 고딕" panose="020B0503020000020004" pitchFamily="34" charset="-127"/>
              <a:cs typeface="+mn-cs"/>
            </a:endParaRPr>
          </a:p>
        </p:txBody>
      </p:sp>
      <p:sp>
        <p:nvSpPr>
          <p:cNvPr id="10" name="Oval 9"/>
          <p:cNvSpPr/>
          <p:nvPr userDrawn="1"/>
        </p:nvSpPr>
        <p:spPr>
          <a:xfrm>
            <a:off x="6192000" y="3004809"/>
            <a:ext cx="860127" cy="860127"/>
          </a:xfrm>
          <a:prstGeom prst="ellipse">
            <a:avLst/>
          </a:prstGeom>
          <a:solidFill>
            <a:srgbClr val="FDC84A"/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ot="0" spcFirstLastPara="0" vertOverflow="overflow" horzOverflow="overflow" vert="horz" wrap="square" lIns="91440" tIns="45720" rIns="91440" bIns="45720" numCol="1" spcCol="0" rtlCol="0" fromWordArt="0" anchor="ctr" anchorCtr="0" forceAA="0" compatLnSpc="1">
            <a:prstTxWarp prst="textNoShape">
              <a:avLst/>
            </a:prstTxWarp>
            <a:noAutofit/>
          </a:bodyPr>
          <a:lstStyle/>
          <a:p>
            <a:pPr marL="0" marR="0" lvl="0" indent="0" algn="ctr" defTabSz="914400" rtl="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endParaRPr kumimoji="0" lang="ko-KR" altLang="en-US" sz="1800" b="0" i="0" u="none" strike="noStrike" kern="1200" cap="none" spc="0" normalizeH="0" baseline="0" noProof="0">
              <a:ln>
                <a:noFill/>
              </a:ln>
              <a:solidFill>
                <a:prstClr val="white"/>
              </a:solidFill>
              <a:effectLst/>
              <a:uLnTx/>
              <a:uFillTx/>
              <a:latin typeface="Calibri" panose="020F0502020204030204"/>
              <a:ea typeface="맑은 고딕" panose="020B0503020000020004" pitchFamily="34" charset="-127"/>
              <a:cs typeface="+mn-cs"/>
            </a:endParaRPr>
          </a:p>
        </p:txBody>
      </p:sp>
      <p:sp>
        <p:nvSpPr>
          <p:cNvPr id="11" name="Oval 10"/>
          <p:cNvSpPr/>
          <p:nvPr userDrawn="1"/>
        </p:nvSpPr>
        <p:spPr>
          <a:xfrm>
            <a:off x="5256000" y="5484273"/>
            <a:ext cx="860127" cy="860127"/>
          </a:xfrm>
          <a:prstGeom prst="ellipse">
            <a:avLst/>
          </a:prstGeom>
          <a:solidFill>
            <a:srgbClr val="FDC84A"/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ot="0" spcFirstLastPara="0" vertOverflow="overflow" horzOverflow="overflow" vert="horz" wrap="square" lIns="91440" tIns="45720" rIns="91440" bIns="45720" numCol="1" spcCol="0" rtlCol="0" fromWordArt="0" anchor="ctr" anchorCtr="0" forceAA="0" compatLnSpc="1">
            <a:prstTxWarp prst="textNoShape">
              <a:avLst/>
            </a:prstTxWarp>
            <a:noAutofit/>
          </a:bodyPr>
          <a:lstStyle/>
          <a:p>
            <a:pPr marL="0" marR="0" lvl="0" indent="0" algn="ctr" defTabSz="914400" rtl="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endParaRPr kumimoji="0" lang="ko-KR" altLang="en-US" sz="1800" b="0" i="0" u="none" strike="noStrike" kern="1200" cap="none" spc="0" normalizeH="0" baseline="0" noProof="0">
              <a:ln>
                <a:noFill/>
              </a:ln>
              <a:solidFill>
                <a:prstClr val="white"/>
              </a:solidFill>
              <a:effectLst/>
              <a:uLnTx/>
              <a:uFillTx/>
              <a:latin typeface="Calibri" panose="020F0502020204030204"/>
              <a:ea typeface="맑은 고딕" panose="020B0503020000020004" pitchFamily="34" charset="-127"/>
              <a:cs typeface="+mn-cs"/>
            </a:endParaRPr>
          </a:p>
        </p:txBody>
      </p:sp>
      <p:sp>
        <p:nvSpPr>
          <p:cNvPr id="12" name="Oval 11"/>
          <p:cNvSpPr/>
          <p:nvPr userDrawn="1"/>
        </p:nvSpPr>
        <p:spPr>
          <a:xfrm flipH="1">
            <a:off x="3744000" y="1840493"/>
            <a:ext cx="860127" cy="860127"/>
          </a:xfrm>
          <a:prstGeom prst="ellipse">
            <a:avLst/>
          </a:prstGeom>
          <a:solidFill>
            <a:srgbClr val="85C598"/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ot="0" spcFirstLastPara="0" vertOverflow="overflow" horzOverflow="overflow" vert="horz" wrap="square" lIns="91440" tIns="45720" rIns="91440" bIns="45720" numCol="1" spcCol="0" rtlCol="0" fromWordArt="0" anchor="ctr" anchorCtr="0" forceAA="0" compatLnSpc="1">
            <a:prstTxWarp prst="textNoShape">
              <a:avLst/>
            </a:prstTxWarp>
            <a:noAutofit/>
          </a:bodyPr>
          <a:lstStyle/>
          <a:p>
            <a:pPr marL="0" marR="0" lvl="0" indent="0" algn="ctr" defTabSz="914400" rtl="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endParaRPr kumimoji="0" lang="ko-KR" altLang="en-US" sz="1800" b="0" i="0" u="none" strike="noStrike" kern="1200" cap="none" spc="0" normalizeH="0" baseline="0" noProof="0">
              <a:ln>
                <a:noFill/>
              </a:ln>
              <a:solidFill>
                <a:prstClr val="white"/>
              </a:solidFill>
              <a:effectLst/>
              <a:uLnTx/>
              <a:uFillTx/>
              <a:latin typeface="Calibri" panose="020F0502020204030204"/>
              <a:ea typeface="맑은 고딕" panose="020B0503020000020004" pitchFamily="34" charset="-127"/>
              <a:cs typeface="+mn-cs"/>
            </a:endParaRPr>
          </a:p>
        </p:txBody>
      </p:sp>
      <p:sp>
        <p:nvSpPr>
          <p:cNvPr id="13" name="Oval 12"/>
          <p:cNvSpPr/>
          <p:nvPr userDrawn="1"/>
        </p:nvSpPr>
        <p:spPr>
          <a:xfrm flipH="1">
            <a:off x="2808000" y="4279589"/>
            <a:ext cx="860127" cy="860127"/>
          </a:xfrm>
          <a:prstGeom prst="ellipse">
            <a:avLst/>
          </a:prstGeom>
          <a:solidFill>
            <a:srgbClr val="85C598"/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ot="0" spcFirstLastPara="0" vertOverflow="overflow" horzOverflow="overflow" vert="horz" wrap="square" lIns="91440" tIns="45720" rIns="91440" bIns="45720" numCol="1" spcCol="0" rtlCol="0" fromWordArt="0" anchor="ctr" anchorCtr="0" forceAA="0" compatLnSpc="1">
            <a:prstTxWarp prst="textNoShape">
              <a:avLst/>
            </a:prstTxWarp>
            <a:noAutofit/>
          </a:bodyPr>
          <a:lstStyle/>
          <a:p>
            <a:pPr marL="0" marR="0" lvl="0" indent="0" algn="ctr" defTabSz="914400" rtl="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endParaRPr kumimoji="0" lang="ko-KR" altLang="en-US" sz="1800" b="0" i="0" u="none" strike="noStrike" kern="1200" cap="none" spc="0" normalizeH="0" baseline="0" noProof="0">
              <a:ln>
                <a:noFill/>
              </a:ln>
              <a:solidFill>
                <a:prstClr val="white"/>
              </a:solidFill>
              <a:effectLst/>
              <a:uLnTx/>
              <a:uFillTx/>
              <a:latin typeface="Calibri" panose="020F0502020204030204"/>
              <a:ea typeface="맑은 고딕" panose="020B0503020000020004" pitchFamily="34" charset="-127"/>
              <a:cs typeface="+mn-cs"/>
            </a:endParaRPr>
          </a:p>
        </p:txBody>
      </p:sp>
      <p:sp>
        <p:nvSpPr>
          <p:cNvPr id="14" name="Oval 13"/>
          <p:cNvSpPr/>
          <p:nvPr userDrawn="1"/>
        </p:nvSpPr>
        <p:spPr>
          <a:xfrm flipH="1">
            <a:off x="2808000" y="3001778"/>
            <a:ext cx="860127" cy="860127"/>
          </a:xfrm>
          <a:prstGeom prst="ellipse">
            <a:avLst/>
          </a:prstGeom>
          <a:solidFill>
            <a:srgbClr val="FDC84A"/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ot="0" spcFirstLastPara="0" vertOverflow="overflow" horzOverflow="overflow" vert="horz" wrap="square" lIns="91440" tIns="45720" rIns="91440" bIns="45720" numCol="1" spcCol="0" rtlCol="0" fromWordArt="0" anchor="ctr" anchorCtr="0" forceAA="0" compatLnSpc="1">
            <a:prstTxWarp prst="textNoShape">
              <a:avLst/>
            </a:prstTxWarp>
            <a:noAutofit/>
          </a:bodyPr>
          <a:lstStyle/>
          <a:p>
            <a:pPr marL="0" marR="0" lvl="0" indent="0" algn="ctr" defTabSz="914400" rtl="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endParaRPr kumimoji="0" lang="ko-KR" altLang="en-US" sz="1800" b="0" i="0" u="none" strike="noStrike" kern="1200" cap="none" spc="0" normalizeH="0" baseline="0" noProof="0">
              <a:ln>
                <a:noFill/>
              </a:ln>
              <a:solidFill>
                <a:prstClr val="white"/>
              </a:solidFill>
              <a:effectLst/>
              <a:uLnTx/>
              <a:uFillTx/>
              <a:latin typeface="Calibri" panose="020F0502020204030204"/>
              <a:ea typeface="맑은 고딕" panose="020B0503020000020004" pitchFamily="34" charset="-127"/>
              <a:cs typeface="+mn-cs"/>
            </a:endParaRPr>
          </a:p>
        </p:txBody>
      </p:sp>
      <p:sp>
        <p:nvSpPr>
          <p:cNvPr id="15" name="Oval 14"/>
          <p:cNvSpPr/>
          <p:nvPr userDrawn="1"/>
        </p:nvSpPr>
        <p:spPr>
          <a:xfrm flipH="1">
            <a:off x="3744000" y="5496093"/>
            <a:ext cx="860127" cy="860127"/>
          </a:xfrm>
          <a:prstGeom prst="ellipse">
            <a:avLst/>
          </a:prstGeom>
          <a:solidFill>
            <a:srgbClr val="FDC84A"/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ot="0" spcFirstLastPara="0" vertOverflow="overflow" horzOverflow="overflow" vert="horz" wrap="square" lIns="91440" tIns="45720" rIns="91440" bIns="45720" numCol="1" spcCol="0" rtlCol="0" fromWordArt="0" anchor="ctr" anchorCtr="0" forceAA="0" compatLnSpc="1">
            <a:prstTxWarp prst="textNoShape">
              <a:avLst/>
            </a:prstTxWarp>
            <a:noAutofit/>
          </a:bodyPr>
          <a:lstStyle/>
          <a:p>
            <a:pPr marL="0" marR="0" lvl="0" indent="0" algn="ctr" defTabSz="914400" rtl="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endParaRPr kumimoji="0" lang="ko-KR" altLang="en-US" sz="1800" b="0" i="0" u="none" strike="noStrike" kern="1200" cap="none" spc="0" normalizeH="0" baseline="0" noProof="0">
              <a:ln>
                <a:noFill/>
              </a:ln>
              <a:solidFill>
                <a:prstClr val="white"/>
              </a:solidFill>
              <a:effectLst/>
              <a:uLnTx/>
              <a:uFillTx/>
              <a:latin typeface="Calibri" panose="020F0502020204030204"/>
              <a:ea typeface="맑은 고딕" panose="020B0503020000020004" pitchFamily="34" charset="-127"/>
              <a:cs typeface="+mn-cs"/>
            </a:endParaRPr>
          </a:p>
        </p:txBody>
      </p:sp>
      <p:pic>
        <p:nvPicPr>
          <p:cNvPr id="24" name="Picture 23"/>
          <p:cNvPicPr>
            <a:picLocks noChangeAspect="1"/>
          </p:cNvPicPr>
          <p:nvPr userDrawn="1"/>
        </p:nvPicPr>
        <p:blipFill>
          <a:blip r:embed="rId4"/>
          <a:stretch>
            <a:fillRect/>
          </a:stretch>
        </p:blipFill>
        <p:spPr>
          <a:xfrm>
            <a:off x="3951106" y="3421474"/>
            <a:ext cx="1926680" cy="1016988"/>
          </a:xfrm>
          <a:prstGeom prst="rect">
            <a:avLst/>
          </a:prstGeom>
        </p:spPr>
      </p:pic>
      <p:sp>
        <p:nvSpPr>
          <p:cNvPr id="25" name="TextBox 24"/>
          <p:cNvSpPr txBox="1"/>
          <p:nvPr userDrawn="1"/>
        </p:nvSpPr>
        <p:spPr>
          <a:xfrm>
            <a:off x="4577121" y="3006628"/>
            <a:ext cx="705885" cy="369332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 algn="ctr"/>
            <a:r>
              <a:rPr lang="fi-FI" b="1">
                <a:solidFill>
                  <a:schemeClr val="accent4"/>
                </a:solidFill>
              </a:rPr>
              <a:t>NPS</a:t>
            </a:r>
            <a:endParaRPr lang="en-US" sz="1600" b="1">
              <a:solidFill>
                <a:schemeClr val="accent4"/>
              </a:solidFill>
            </a:endParaRPr>
          </a:p>
        </p:txBody>
      </p:sp>
      <p:sp>
        <p:nvSpPr>
          <p:cNvPr id="28" name="Rubrik">
            <a:extLst>
              <a:ext uri="{FF2B5EF4-FFF2-40B4-BE49-F238E27FC236}">
                <a16:creationId xmlns:a16="http://schemas.microsoft.com/office/drawing/2014/main" id="{205F0CE6-FF24-48D9-88EA-D77D0AB4F0AB}"/>
              </a:ext>
            </a:extLst>
          </p:cNvPr>
          <p:cNvSpPr>
            <a:spLocks noGrp="1"/>
          </p:cNvSpPr>
          <p:nvPr>
            <p:ph type="title" idx="4294967295"/>
          </p:nvPr>
        </p:nvSpPr>
        <p:spPr>
          <a:xfrm>
            <a:off x="1653884" y="413813"/>
            <a:ext cx="9327754" cy="774907"/>
          </a:xfrm>
        </p:spPr>
        <p:txBody>
          <a:bodyPr/>
          <a:lstStyle/>
          <a:p>
            <a:r>
              <a:rPr lang="fi-FI" sz="3600" b="1" err="1">
                <a:solidFill>
                  <a:schemeClr val="tx1"/>
                </a:solidFill>
              </a:rPr>
              <a:t>Kundupplevelse</a:t>
            </a:r>
            <a:endParaRPr lang="fi-FI" sz="3600" b="1">
              <a:solidFill>
                <a:schemeClr val="tx1"/>
              </a:solidFill>
            </a:endParaRPr>
          </a:p>
        </p:txBody>
      </p:sp>
    </p:spTree>
    <p:extLst>
      <p:ext uri="{BB962C8B-B14F-4D97-AF65-F5344CB8AC3E}">
        <p14:creationId xmlns:p14="http://schemas.microsoft.com/office/powerpoint/2010/main" val="2291657863"/>
      </p:ext>
    </p:extLst>
  </p:cSld>
  <p:clrMapOvr>
    <a:masterClrMapping/>
  </p:clrMapOvr>
</p:sldLayout>
</file>

<file path=ppt/slideLayouts/slideLayout8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 userDrawn="1">
  <p:cSld name="1_Mellanrubrik / Väliotsikko 2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8" name="Suorakulmio 7">
            <a:extLst>
              <a:ext uri="{FF2B5EF4-FFF2-40B4-BE49-F238E27FC236}">
                <a16:creationId xmlns:a16="http://schemas.microsoft.com/office/drawing/2014/main" id="{9171C9EA-1BEC-4619-B728-CEDDB184F91C}"/>
              </a:ext>
              <a:ext uri="{C183D7F6-B498-43B3-948B-1728B52AA6E4}">
                <adec:decorative xmlns:adec="http://schemas.microsoft.com/office/drawing/2017/decorative" val="1"/>
              </a:ext>
            </a:extLst>
          </p:cNvPr>
          <p:cNvSpPr/>
          <p:nvPr userDrawn="1"/>
        </p:nvSpPr>
        <p:spPr>
          <a:xfrm>
            <a:off x="1122744" y="0"/>
            <a:ext cx="11069256" cy="6858000"/>
          </a:xfrm>
          <a:prstGeom prst="rect">
            <a:avLst/>
          </a:prstGeom>
          <a:solidFill>
            <a:schemeClr val="tx1"/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fi-FI"/>
          </a:p>
        </p:txBody>
      </p:sp>
      <p:sp>
        <p:nvSpPr>
          <p:cNvPr id="5" name="Rectangle 4"/>
          <p:cNvSpPr/>
          <p:nvPr userDrawn="1"/>
        </p:nvSpPr>
        <p:spPr>
          <a:xfrm>
            <a:off x="1055716" y="-11424"/>
            <a:ext cx="11213869" cy="1403384"/>
          </a:xfrm>
          <a:prstGeom prst="rect">
            <a:avLst/>
          </a:prstGeom>
          <a:solidFill>
            <a:schemeClr val="bg1"/>
          </a:solidFill>
          <a:ln>
            <a:solidFill>
              <a:schemeClr val="bg1"/>
            </a:solidFill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US"/>
          </a:p>
        </p:txBody>
      </p:sp>
      <p:sp>
        <p:nvSpPr>
          <p:cNvPr id="4" name="Rubrik">
            <a:extLst>
              <a:ext uri="{FF2B5EF4-FFF2-40B4-BE49-F238E27FC236}">
                <a16:creationId xmlns:a16="http://schemas.microsoft.com/office/drawing/2014/main" id="{205F0CE6-FF24-48D9-88EA-D77D0AB4F0AB}"/>
              </a:ext>
            </a:extLst>
          </p:cNvPr>
          <p:cNvSpPr>
            <a:spLocks noGrp="1"/>
          </p:cNvSpPr>
          <p:nvPr>
            <p:ph type="title" idx="4294967295"/>
          </p:nvPr>
        </p:nvSpPr>
        <p:spPr>
          <a:xfrm>
            <a:off x="1653884" y="413813"/>
            <a:ext cx="9327754" cy="774907"/>
          </a:xfrm>
        </p:spPr>
        <p:txBody>
          <a:bodyPr/>
          <a:lstStyle>
            <a:lvl1pPr>
              <a:defRPr b="1"/>
            </a:lvl1pPr>
          </a:lstStyle>
          <a:p>
            <a:r>
              <a:rPr lang="fi-FI" sz="3600" err="1">
                <a:solidFill>
                  <a:schemeClr val="tx1"/>
                </a:solidFill>
              </a:rPr>
              <a:t>Säkerhet</a:t>
            </a:r>
            <a:r>
              <a:rPr lang="fi-FI" sz="3600">
                <a:solidFill>
                  <a:schemeClr val="tx1"/>
                </a:solidFill>
              </a:rPr>
              <a:t> </a:t>
            </a:r>
            <a:r>
              <a:rPr lang="fi-FI" sz="3600" err="1">
                <a:solidFill>
                  <a:schemeClr val="tx1"/>
                </a:solidFill>
              </a:rPr>
              <a:t>och</a:t>
            </a:r>
            <a:r>
              <a:rPr lang="fi-FI" sz="3600">
                <a:solidFill>
                  <a:schemeClr val="tx1"/>
                </a:solidFill>
              </a:rPr>
              <a:t> </a:t>
            </a:r>
            <a:r>
              <a:rPr lang="fi-FI" sz="3600" err="1">
                <a:solidFill>
                  <a:schemeClr val="tx1"/>
                </a:solidFill>
              </a:rPr>
              <a:t>kvalitet</a:t>
            </a:r>
            <a:endParaRPr lang="fi-FI" sz="3600">
              <a:solidFill>
                <a:schemeClr val="tx1"/>
              </a:solidFill>
            </a:endParaRPr>
          </a:p>
        </p:txBody>
      </p:sp>
      <p:cxnSp>
        <p:nvCxnSpPr>
          <p:cNvPr id="6" name="Straight Connector 5"/>
          <p:cNvCxnSpPr/>
          <p:nvPr userDrawn="1"/>
        </p:nvCxnSpPr>
        <p:spPr>
          <a:xfrm>
            <a:off x="1123602" y="4488872"/>
            <a:ext cx="11078095" cy="0"/>
          </a:xfrm>
          <a:prstGeom prst="line">
            <a:avLst/>
          </a:prstGeom>
          <a:ln w="38100">
            <a:solidFill>
              <a:schemeClr val="bg1"/>
            </a:solidFill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  <p:cxnSp>
        <p:nvCxnSpPr>
          <p:cNvPr id="13" name="Straight Connector 12"/>
          <p:cNvCxnSpPr/>
          <p:nvPr userDrawn="1"/>
        </p:nvCxnSpPr>
        <p:spPr>
          <a:xfrm>
            <a:off x="4680000" y="4488872"/>
            <a:ext cx="0" cy="2452255"/>
          </a:xfrm>
          <a:prstGeom prst="line">
            <a:avLst/>
          </a:prstGeom>
          <a:ln w="38100">
            <a:solidFill>
              <a:schemeClr val="bg1"/>
            </a:solidFill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  <p:cxnSp>
        <p:nvCxnSpPr>
          <p:cNvPr id="14" name="Straight Connector 13"/>
          <p:cNvCxnSpPr/>
          <p:nvPr userDrawn="1"/>
        </p:nvCxnSpPr>
        <p:spPr>
          <a:xfrm>
            <a:off x="6480000" y="4488871"/>
            <a:ext cx="0" cy="2452255"/>
          </a:xfrm>
          <a:prstGeom prst="line">
            <a:avLst/>
          </a:prstGeom>
          <a:ln w="38100">
            <a:solidFill>
              <a:schemeClr val="bg1"/>
            </a:solidFill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  <p:cxnSp>
        <p:nvCxnSpPr>
          <p:cNvPr id="15" name="Straight Connector 14"/>
          <p:cNvCxnSpPr/>
          <p:nvPr userDrawn="1"/>
        </p:nvCxnSpPr>
        <p:spPr>
          <a:xfrm>
            <a:off x="4680000" y="1299411"/>
            <a:ext cx="0" cy="3189460"/>
          </a:xfrm>
          <a:prstGeom prst="line">
            <a:avLst/>
          </a:prstGeom>
          <a:ln w="38100">
            <a:solidFill>
              <a:schemeClr val="bg1"/>
            </a:solidFill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  <p:cxnSp>
        <p:nvCxnSpPr>
          <p:cNvPr id="16" name="Straight Connector 15"/>
          <p:cNvCxnSpPr/>
          <p:nvPr userDrawn="1"/>
        </p:nvCxnSpPr>
        <p:spPr>
          <a:xfrm>
            <a:off x="8640000" y="1264071"/>
            <a:ext cx="0" cy="3224800"/>
          </a:xfrm>
          <a:prstGeom prst="line">
            <a:avLst/>
          </a:prstGeom>
          <a:ln w="38100">
            <a:solidFill>
              <a:schemeClr val="bg1"/>
            </a:solidFill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  <p:cxnSp>
        <p:nvCxnSpPr>
          <p:cNvPr id="18" name="Straight Connector 17"/>
          <p:cNvCxnSpPr/>
          <p:nvPr userDrawn="1"/>
        </p:nvCxnSpPr>
        <p:spPr>
          <a:xfrm>
            <a:off x="8280000" y="4488871"/>
            <a:ext cx="0" cy="2452255"/>
          </a:xfrm>
          <a:prstGeom prst="line">
            <a:avLst/>
          </a:prstGeom>
          <a:ln w="38100">
            <a:solidFill>
              <a:schemeClr val="bg1"/>
            </a:solidFill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  <p:sp>
        <p:nvSpPr>
          <p:cNvPr id="22" name="TextBox 21">
            <a:extLst>
              <a:ext uri="{FF2B5EF4-FFF2-40B4-BE49-F238E27FC236}">
                <a16:creationId xmlns:a16="http://schemas.microsoft.com/office/drawing/2014/main" id="{E0997A41-488F-47FE-A14E-4E3CBAC2B407}"/>
              </a:ext>
            </a:extLst>
          </p:cNvPr>
          <p:cNvSpPr txBox="1"/>
          <p:nvPr userDrawn="1"/>
        </p:nvSpPr>
        <p:spPr>
          <a:xfrm>
            <a:off x="4735669" y="1404000"/>
            <a:ext cx="3826745" cy="584775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>
              <a:defRPr sz="1600" b="1" i="0" u="none" strike="noStrike" kern="1200" spc="0" baseline="0">
                <a:solidFill>
                  <a:srgbClr val="85C598"/>
                </a:solidFill>
                <a:latin typeface="+mn-lt"/>
                <a:ea typeface="+mn-ea"/>
                <a:cs typeface="+mn-cs"/>
              </a:defRPr>
            </a:pPr>
            <a:r>
              <a:rPr lang="sv-SE" b="1">
                <a:solidFill>
                  <a:srgbClr val="85C598"/>
                </a:solidFill>
              </a:rPr>
              <a:t>DE ANMÄLDA HÄNDELSERNAS KARAKTÄR</a:t>
            </a:r>
          </a:p>
        </p:txBody>
      </p:sp>
      <p:sp>
        <p:nvSpPr>
          <p:cNvPr id="23" name="TextBox 22">
            <a:extLst>
              <a:ext uri="{FF2B5EF4-FFF2-40B4-BE49-F238E27FC236}">
                <a16:creationId xmlns:a16="http://schemas.microsoft.com/office/drawing/2014/main" id="{62FE2FFB-F344-4344-940D-26D2C6046DF3}"/>
              </a:ext>
            </a:extLst>
          </p:cNvPr>
          <p:cNvSpPr txBox="1"/>
          <p:nvPr userDrawn="1"/>
        </p:nvSpPr>
        <p:spPr>
          <a:xfrm>
            <a:off x="1179185" y="1404000"/>
            <a:ext cx="2847474" cy="584775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lang="fi-FI" sz="1600" b="1">
                <a:solidFill>
                  <a:schemeClr val="accent4"/>
                </a:solidFill>
              </a:rPr>
              <a:t>ANTAL ANMÄLAN OM NEGATIV HÄNDELSE </a:t>
            </a:r>
            <a:endParaRPr lang="en-US" sz="1600" b="1">
              <a:solidFill>
                <a:schemeClr val="accent4"/>
              </a:solidFill>
            </a:endParaRPr>
          </a:p>
        </p:txBody>
      </p:sp>
    </p:spTree>
    <p:extLst>
      <p:ext uri="{BB962C8B-B14F-4D97-AF65-F5344CB8AC3E}">
        <p14:creationId xmlns:p14="http://schemas.microsoft.com/office/powerpoint/2010/main" val="1380680830"/>
      </p:ext>
    </p:extLst>
  </p:cSld>
  <p:clrMapOvr>
    <a:masterClrMapping/>
  </p:clrMapOvr>
</p:sldLayout>
</file>

<file path=ppt/slideLayouts/slideLayout9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 userDrawn="1">
  <p:cSld name="2_Mellanrubrik / Väliotsikko 2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8" name="Suorakulmio 7">
            <a:extLst>
              <a:ext uri="{FF2B5EF4-FFF2-40B4-BE49-F238E27FC236}">
                <a16:creationId xmlns:a16="http://schemas.microsoft.com/office/drawing/2014/main" id="{9171C9EA-1BEC-4619-B728-CEDDB184F91C}"/>
              </a:ext>
              <a:ext uri="{C183D7F6-B498-43B3-948B-1728B52AA6E4}">
                <adec:decorative xmlns:adec="http://schemas.microsoft.com/office/drawing/2017/decorative" val="1"/>
              </a:ext>
            </a:extLst>
          </p:cNvPr>
          <p:cNvSpPr/>
          <p:nvPr userDrawn="1"/>
        </p:nvSpPr>
        <p:spPr>
          <a:xfrm>
            <a:off x="1122744" y="0"/>
            <a:ext cx="11069256" cy="6858000"/>
          </a:xfrm>
          <a:prstGeom prst="rect">
            <a:avLst/>
          </a:prstGeom>
          <a:solidFill>
            <a:schemeClr val="tx1"/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fi-FI"/>
          </a:p>
        </p:txBody>
      </p:sp>
      <p:sp>
        <p:nvSpPr>
          <p:cNvPr id="5" name="Rectangle 4"/>
          <p:cNvSpPr/>
          <p:nvPr userDrawn="1"/>
        </p:nvSpPr>
        <p:spPr>
          <a:xfrm>
            <a:off x="1055716" y="-11424"/>
            <a:ext cx="11213869" cy="1403384"/>
          </a:xfrm>
          <a:prstGeom prst="rect">
            <a:avLst/>
          </a:prstGeom>
          <a:solidFill>
            <a:schemeClr val="bg1"/>
          </a:solidFill>
          <a:ln>
            <a:solidFill>
              <a:schemeClr val="bg1"/>
            </a:solidFill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US"/>
          </a:p>
        </p:txBody>
      </p:sp>
      <p:sp>
        <p:nvSpPr>
          <p:cNvPr id="4" name="Rubrik">
            <a:extLst>
              <a:ext uri="{FF2B5EF4-FFF2-40B4-BE49-F238E27FC236}">
                <a16:creationId xmlns:a16="http://schemas.microsoft.com/office/drawing/2014/main" id="{205F0CE6-FF24-48D9-88EA-D77D0AB4F0AB}"/>
              </a:ext>
            </a:extLst>
          </p:cNvPr>
          <p:cNvSpPr>
            <a:spLocks noGrp="1"/>
          </p:cNvSpPr>
          <p:nvPr>
            <p:ph type="title" idx="4294967295" hasCustomPrompt="1"/>
          </p:nvPr>
        </p:nvSpPr>
        <p:spPr>
          <a:xfrm>
            <a:off x="1653884" y="413813"/>
            <a:ext cx="9327754" cy="774907"/>
          </a:xfrm>
        </p:spPr>
        <p:txBody>
          <a:bodyPr/>
          <a:lstStyle>
            <a:lvl1pPr>
              <a:defRPr b="1"/>
            </a:lvl1pPr>
          </a:lstStyle>
          <a:p>
            <a:r>
              <a:rPr lang="fi-FI" sz="3600">
                <a:solidFill>
                  <a:schemeClr val="tx1"/>
                </a:solidFill>
              </a:rPr>
              <a:t>Turvallisuus ja laatu</a:t>
            </a:r>
          </a:p>
        </p:txBody>
      </p:sp>
      <p:sp>
        <p:nvSpPr>
          <p:cNvPr id="26" name="TextBox 25"/>
          <p:cNvSpPr txBox="1"/>
          <p:nvPr userDrawn="1"/>
        </p:nvSpPr>
        <p:spPr>
          <a:xfrm>
            <a:off x="1197033" y="1404000"/>
            <a:ext cx="2467897" cy="584775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>
              <a:defRPr sz="1600" b="1" i="0" u="none" strike="noStrike" kern="1200" spc="0" baseline="0">
                <a:solidFill>
                  <a:srgbClr val="85C598"/>
                </a:solidFill>
                <a:latin typeface="+mn-lt"/>
                <a:ea typeface="+mn-ea"/>
                <a:cs typeface="+mn-cs"/>
              </a:defRPr>
            </a:pPr>
            <a:r>
              <a:rPr lang="fi-FI" b="1">
                <a:solidFill>
                  <a:schemeClr val="accent4"/>
                </a:solidFill>
              </a:rPr>
              <a:t>VAARATAPAHTUMA ILMOITUSTEN MÄÄRÄ</a:t>
            </a:r>
            <a:endParaRPr lang="en-US" b="1">
              <a:solidFill>
                <a:schemeClr val="accent4"/>
              </a:solidFill>
            </a:endParaRPr>
          </a:p>
        </p:txBody>
      </p:sp>
      <p:sp>
        <p:nvSpPr>
          <p:cNvPr id="27" name="TextBox 26"/>
          <p:cNvSpPr txBox="1"/>
          <p:nvPr userDrawn="1"/>
        </p:nvSpPr>
        <p:spPr>
          <a:xfrm>
            <a:off x="4753431" y="1404000"/>
            <a:ext cx="3808984" cy="338554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>
              <a:defRPr sz="1600" b="1" i="0" u="none" strike="noStrike" kern="1200" spc="0" baseline="0">
                <a:solidFill>
                  <a:srgbClr val="85C598"/>
                </a:solidFill>
                <a:latin typeface="+mn-lt"/>
                <a:ea typeface="+mn-ea"/>
                <a:cs typeface="+mn-cs"/>
              </a:defRPr>
            </a:pPr>
            <a:r>
              <a:rPr lang="sv-SE" sz="1600" b="1">
                <a:solidFill>
                  <a:srgbClr val="85C598"/>
                </a:solidFill>
              </a:rPr>
              <a:t>VAARATAPAHTUMA ILMOITUKSET </a:t>
            </a:r>
          </a:p>
        </p:txBody>
      </p:sp>
      <p:cxnSp>
        <p:nvCxnSpPr>
          <p:cNvPr id="29" name="Straight Connector 28">
            <a:extLst>
              <a:ext uri="{FF2B5EF4-FFF2-40B4-BE49-F238E27FC236}">
                <a16:creationId xmlns:a16="http://schemas.microsoft.com/office/drawing/2014/main" id="{CEC3B77E-0D3E-4B5A-8A4D-5EEF2CF1F41B}"/>
              </a:ext>
            </a:extLst>
          </p:cNvPr>
          <p:cNvCxnSpPr/>
          <p:nvPr userDrawn="1"/>
        </p:nvCxnSpPr>
        <p:spPr>
          <a:xfrm>
            <a:off x="1123602" y="4488872"/>
            <a:ext cx="11078095" cy="0"/>
          </a:xfrm>
          <a:prstGeom prst="line">
            <a:avLst/>
          </a:prstGeom>
          <a:ln w="38100">
            <a:solidFill>
              <a:schemeClr val="bg1"/>
            </a:solidFill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  <p:cxnSp>
        <p:nvCxnSpPr>
          <p:cNvPr id="31" name="Straight Connector 30">
            <a:extLst>
              <a:ext uri="{FF2B5EF4-FFF2-40B4-BE49-F238E27FC236}">
                <a16:creationId xmlns:a16="http://schemas.microsoft.com/office/drawing/2014/main" id="{16ADCBBD-B6ED-4152-B8C4-0DC573033107}"/>
              </a:ext>
            </a:extLst>
          </p:cNvPr>
          <p:cNvCxnSpPr/>
          <p:nvPr userDrawn="1"/>
        </p:nvCxnSpPr>
        <p:spPr>
          <a:xfrm>
            <a:off x="4680000" y="4488872"/>
            <a:ext cx="0" cy="2452255"/>
          </a:xfrm>
          <a:prstGeom prst="line">
            <a:avLst/>
          </a:prstGeom>
          <a:ln w="38100">
            <a:solidFill>
              <a:schemeClr val="bg1"/>
            </a:solidFill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  <p:cxnSp>
        <p:nvCxnSpPr>
          <p:cNvPr id="32" name="Straight Connector 31">
            <a:extLst>
              <a:ext uri="{FF2B5EF4-FFF2-40B4-BE49-F238E27FC236}">
                <a16:creationId xmlns:a16="http://schemas.microsoft.com/office/drawing/2014/main" id="{2A35BE4C-1B5A-48EE-84DB-C2B08640B807}"/>
              </a:ext>
            </a:extLst>
          </p:cNvPr>
          <p:cNvCxnSpPr/>
          <p:nvPr userDrawn="1"/>
        </p:nvCxnSpPr>
        <p:spPr>
          <a:xfrm>
            <a:off x="6480000" y="4488871"/>
            <a:ext cx="0" cy="2452255"/>
          </a:xfrm>
          <a:prstGeom prst="line">
            <a:avLst/>
          </a:prstGeom>
          <a:ln w="38100">
            <a:solidFill>
              <a:schemeClr val="bg1"/>
            </a:solidFill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  <p:cxnSp>
        <p:nvCxnSpPr>
          <p:cNvPr id="33" name="Straight Connector 32">
            <a:extLst>
              <a:ext uri="{FF2B5EF4-FFF2-40B4-BE49-F238E27FC236}">
                <a16:creationId xmlns:a16="http://schemas.microsoft.com/office/drawing/2014/main" id="{D941A194-48EB-4091-A182-F366B11A0BC8}"/>
              </a:ext>
            </a:extLst>
          </p:cNvPr>
          <p:cNvCxnSpPr/>
          <p:nvPr userDrawn="1"/>
        </p:nvCxnSpPr>
        <p:spPr>
          <a:xfrm>
            <a:off x="4680000" y="1299411"/>
            <a:ext cx="0" cy="3189460"/>
          </a:xfrm>
          <a:prstGeom prst="line">
            <a:avLst/>
          </a:prstGeom>
          <a:ln w="38100">
            <a:solidFill>
              <a:schemeClr val="bg1"/>
            </a:solidFill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  <p:cxnSp>
        <p:nvCxnSpPr>
          <p:cNvPr id="34" name="Straight Connector 33">
            <a:extLst>
              <a:ext uri="{FF2B5EF4-FFF2-40B4-BE49-F238E27FC236}">
                <a16:creationId xmlns:a16="http://schemas.microsoft.com/office/drawing/2014/main" id="{5DF4010C-4B32-4FC4-9A31-D4B806832335}"/>
              </a:ext>
            </a:extLst>
          </p:cNvPr>
          <p:cNvCxnSpPr/>
          <p:nvPr userDrawn="1"/>
        </p:nvCxnSpPr>
        <p:spPr>
          <a:xfrm>
            <a:off x="8640000" y="1264071"/>
            <a:ext cx="0" cy="3224800"/>
          </a:xfrm>
          <a:prstGeom prst="line">
            <a:avLst/>
          </a:prstGeom>
          <a:ln w="38100">
            <a:solidFill>
              <a:schemeClr val="bg1"/>
            </a:solidFill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  <p:cxnSp>
        <p:nvCxnSpPr>
          <p:cNvPr id="35" name="Straight Connector 34">
            <a:extLst>
              <a:ext uri="{FF2B5EF4-FFF2-40B4-BE49-F238E27FC236}">
                <a16:creationId xmlns:a16="http://schemas.microsoft.com/office/drawing/2014/main" id="{E6CD3214-45BE-4687-A978-284152739751}"/>
              </a:ext>
            </a:extLst>
          </p:cNvPr>
          <p:cNvCxnSpPr/>
          <p:nvPr userDrawn="1"/>
        </p:nvCxnSpPr>
        <p:spPr>
          <a:xfrm>
            <a:off x="8280000" y="4488871"/>
            <a:ext cx="0" cy="2452255"/>
          </a:xfrm>
          <a:prstGeom prst="line">
            <a:avLst/>
          </a:prstGeom>
          <a:ln w="38100">
            <a:solidFill>
              <a:schemeClr val="bg1"/>
            </a:solidFill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  <p:sp>
        <p:nvSpPr>
          <p:cNvPr id="2" name="TextBox 1">
            <a:extLst>
              <a:ext uri="{FF2B5EF4-FFF2-40B4-BE49-F238E27FC236}">
                <a16:creationId xmlns:a16="http://schemas.microsoft.com/office/drawing/2014/main" id="{0AC76652-7BC2-88D3-FC99-0BBA62C5158F}"/>
              </a:ext>
            </a:extLst>
          </p:cNvPr>
          <p:cNvSpPr txBox="1">
            <a:spLocks/>
          </p:cNvSpPr>
          <p:nvPr userDrawn="1"/>
        </p:nvSpPr>
        <p:spPr>
          <a:xfrm>
            <a:off x="1168417" y="4500000"/>
            <a:ext cx="3496084" cy="461665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lang="fi-FI" sz="1200" b="1">
                <a:solidFill>
                  <a:schemeClr val="accent4"/>
                </a:solidFill>
              </a:rPr>
              <a:t>ASIAKKAIDEN TEKEMÄT VAARATAPAHTUMA-ILMOITUKSET MÄÄRÄ</a:t>
            </a:r>
            <a:endParaRPr lang="en-US" sz="1200" b="1">
              <a:solidFill>
                <a:schemeClr val="accent4"/>
              </a:solidFill>
            </a:endParaRPr>
          </a:p>
        </p:txBody>
      </p:sp>
    </p:spTree>
    <p:extLst>
      <p:ext uri="{BB962C8B-B14F-4D97-AF65-F5344CB8AC3E}">
        <p14:creationId xmlns:p14="http://schemas.microsoft.com/office/powerpoint/2010/main" val="3841757961"/>
      </p:ext>
    </p:extLst>
  </p:cSld>
  <p:clrMapOvr>
    <a:masterClrMapping/>
  </p:clrMapOvr>
</p:sldLayout>
</file>

<file path=ppt/slideLayouts/slideLayout10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 userDrawn="1">
  <p:cSld name="Mellanrubrik / Väliotsikko 2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8" name="Suorakulmio 7">
            <a:extLst>
              <a:ext uri="{FF2B5EF4-FFF2-40B4-BE49-F238E27FC236}">
                <a16:creationId xmlns:a16="http://schemas.microsoft.com/office/drawing/2014/main" id="{9171C9EA-1BEC-4619-B728-CEDDB184F91C}"/>
              </a:ext>
              <a:ext uri="{C183D7F6-B498-43B3-948B-1728B52AA6E4}">
                <adec:decorative xmlns:adec="http://schemas.microsoft.com/office/drawing/2017/decorative" val="1"/>
              </a:ext>
            </a:extLst>
          </p:cNvPr>
          <p:cNvSpPr/>
          <p:nvPr userDrawn="1"/>
        </p:nvSpPr>
        <p:spPr>
          <a:xfrm>
            <a:off x="1122744" y="0"/>
            <a:ext cx="11069256" cy="6858000"/>
          </a:xfrm>
          <a:prstGeom prst="rect">
            <a:avLst/>
          </a:prstGeom>
          <a:solidFill>
            <a:schemeClr val="tx1"/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fi-FI"/>
          </a:p>
        </p:txBody>
      </p:sp>
      <p:sp>
        <p:nvSpPr>
          <p:cNvPr id="5" name="Rectangle 4"/>
          <p:cNvSpPr/>
          <p:nvPr userDrawn="1"/>
        </p:nvSpPr>
        <p:spPr>
          <a:xfrm>
            <a:off x="1055716" y="-11424"/>
            <a:ext cx="11213869" cy="1403384"/>
          </a:xfrm>
          <a:prstGeom prst="rect">
            <a:avLst/>
          </a:prstGeom>
          <a:solidFill>
            <a:schemeClr val="bg1"/>
          </a:solidFill>
          <a:ln>
            <a:solidFill>
              <a:schemeClr val="bg1"/>
            </a:solidFill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US"/>
          </a:p>
        </p:txBody>
      </p:sp>
      <p:cxnSp>
        <p:nvCxnSpPr>
          <p:cNvPr id="10" name="Straight Connector 9"/>
          <p:cNvCxnSpPr/>
          <p:nvPr userDrawn="1"/>
        </p:nvCxnSpPr>
        <p:spPr>
          <a:xfrm>
            <a:off x="6660000" y="1291041"/>
            <a:ext cx="0" cy="5589917"/>
          </a:xfrm>
          <a:prstGeom prst="line">
            <a:avLst/>
          </a:prstGeom>
          <a:ln w="38100">
            <a:solidFill>
              <a:schemeClr val="bg1"/>
            </a:solidFill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  <p:cxnSp>
        <p:nvCxnSpPr>
          <p:cNvPr id="11" name="Straight Connector 10"/>
          <p:cNvCxnSpPr/>
          <p:nvPr userDrawn="1"/>
        </p:nvCxnSpPr>
        <p:spPr>
          <a:xfrm>
            <a:off x="6660000" y="4086000"/>
            <a:ext cx="5532000" cy="0"/>
          </a:xfrm>
          <a:prstGeom prst="line">
            <a:avLst/>
          </a:prstGeom>
          <a:ln w="38100">
            <a:solidFill>
              <a:schemeClr val="bg1"/>
            </a:solidFill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  <p:cxnSp>
        <p:nvCxnSpPr>
          <p:cNvPr id="12" name="Straight Connector 11"/>
          <p:cNvCxnSpPr/>
          <p:nvPr userDrawn="1"/>
        </p:nvCxnSpPr>
        <p:spPr>
          <a:xfrm>
            <a:off x="1128000" y="5404220"/>
            <a:ext cx="5532000" cy="0"/>
          </a:xfrm>
          <a:prstGeom prst="line">
            <a:avLst/>
          </a:prstGeom>
          <a:ln w="38100">
            <a:solidFill>
              <a:schemeClr val="bg1"/>
            </a:solidFill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</p:spTree>
    <p:extLst>
      <p:ext uri="{BB962C8B-B14F-4D97-AF65-F5344CB8AC3E}">
        <p14:creationId xmlns:p14="http://schemas.microsoft.com/office/powerpoint/2010/main" val="3808838289"/>
      </p:ext>
    </p:extLst>
  </p:cSld>
  <p:clrMapOvr>
    <a:masterClrMapping/>
  </p:clrMapOvr>
</p:sldLayout>
</file>

<file path=ppt/slideLayouts/slideLayout11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 userDrawn="1">
  <p:cSld name="7_Mellanrubrik / Väliotsikko 2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8" name="Suorakulmio 7">
            <a:extLst>
              <a:ext uri="{FF2B5EF4-FFF2-40B4-BE49-F238E27FC236}">
                <a16:creationId xmlns:a16="http://schemas.microsoft.com/office/drawing/2014/main" id="{9171C9EA-1BEC-4619-B728-CEDDB184F91C}"/>
              </a:ext>
              <a:ext uri="{C183D7F6-B498-43B3-948B-1728B52AA6E4}">
                <adec:decorative xmlns:adec="http://schemas.microsoft.com/office/drawing/2017/decorative" val="1"/>
              </a:ext>
            </a:extLst>
          </p:cNvPr>
          <p:cNvSpPr/>
          <p:nvPr userDrawn="1"/>
        </p:nvSpPr>
        <p:spPr>
          <a:xfrm>
            <a:off x="1200329" y="0"/>
            <a:ext cx="11069256" cy="6858000"/>
          </a:xfrm>
          <a:prstGeom prst="rect">
            <a:avLst/>
          </a:prstGeom>
          <a:solidFill>
            <a:schemeClr val="tx1"/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fi-FI"/>
          </a:p>
        </p:txBody>
      </p:sp>
      <p:sp>
        <p:nvSpPr>
          <p:cNvPr id="5" name="Rectangle 4"/>
          <p:cNvSpPr/>
          <p:nvPr userDrawn="1"/>
        </p:nvSpPr>
        <p:spPr>
          <a:xfrm>
            <a:off x="1055716" y="-11424"/>
            <a:ext cx="11213869" cy="1403384"/>
          </a:xfrm>
          <a:prstGeom prst="rect">
            <a:avLst/>
          </a:prstGeom>
          <a:solidFill>
            <a:schemeClr val="bg1"/>
          </a:solidFill>
          <a:ln>
            <a:solidFill>
              <a:schemeClr val="bg1"/>
            </a:solidFill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US"/>
          </a:p>
        </p:txBody>
      </p:sp>
      <p:sp>
        <p:nvSpPr>
          <p:cNvPr id="4" name="Rubrik">
            <a:extLst>
              <a:ext uri="{FF2B5EF4-FFF2-40B4-BE49-F238E27FC236}">
                <a16:creationId xmlns:a16="http://schemas.microsoft.com/office/drawing/2014/main" id="{205F0CE6-FF24-48D9-88EA-D77D0AB4F0AB}"/>
              </a:ext>
            </a:extLst>
          </p:cNvPr>
          <p:cNvSpPr>
            <a:spLocks noGrp="1"/>
          </p:cNvSpPr>
          <p:nvPr>
            <p:ph type="title" idx="4294967295" hasCustomPrompt="1"/>
          </p:nvPr>
        </p:nvSpPr>
        <p:spPr>
          <a:xfrm>
            <a:off x="1653884" y="413813"/>
            <a:ext cx="9327754" cy="774907"/>
          </a:xfrm>
        </p:spPr>
        <p:txBody>
          <a:bodyPr/>
          <a:lstStyle>
            <a:lvl1pPr>
              <a:defRPr b="1" baseline="0"/>
            </a:lvl1pPr>
          </a:lstStyle>
          <a:p>
            <a:r>
              <a:rPr lang="fi-FI" sz="3600">
                <a:solidFill>
                  <a:schemeClr val="tx1"/>
                </a:solidFill>
              </a:rPr>
              <a:t>Henkilöstö</a:t>
            </a:r>
          </a:p>
        </p:txBody>
      </p:sp>
      <p:pic>
        <p:nvPicPr>
          <p:cNvPr id="6" name="Picture 5"/>
          <p:cNvPicPr>
            <a:picLocks noChangeAspect="1"/>
          </p:cNvPicPr>
          <p:nvPr userDrawn="1"/>
        </p:nvPicPr>
        <p:blipFill>
          <a:blip r:embed="rId2"/>
          <a:stretch>
            <a:fillRect/>
          </a:stretch>
        </p:blipFill>
        <p:spPr>
          <a:xfrm>
            <a:off x="3897162" y="5073549"/>
            <a:ext cx="1926658" cy="1016988"/>
          </a:xfrm>
          <a:prstGeom prst="rect">
            <a:avLst/>
          </a:prstGeom>
        </p:spPr>
      </p:pic>
      <p:sp>
        <p:nvSpPr>
          <p:cNvPr id="7" name="TextBox 6"/>
          <p:cNvSpPr txBox="1"/>
          <p:nvPr userDrawn="1"/>
        </p:nvSpPr>
        <p:spPr>
          <a:xfrm>
            <a:off x="3646650" y="4541635"/>
            <a:ext cx="705877" cy="369332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 algn="ctr"/>
            <a:r>
              <a:rPr lang="fi-FI" b="1">
                <a:solidFill>
                  <a:schemeClr val="accent4"/>
                </a:solidFill>
              </a:rPr>
              <a:t>NPS</a:t>
            </a:r>
            <a:endParaRPr lang="en-US" sz="1600" b="1">
              <a:solidFill>
                <a:schemeClr val="accent4"/>
              </a:solidFill>
            </a:endParaRPr>
          </a:p>
        </p:txBody>
      </p:sp>
      <p:cxnSp>
        <p:nvCxnSpPr>
          <p:cNvPr id="12" name="Straight Connector 11"/>
          <p:cNvCxnSpPr/>
          <p:nvPr userDrawn="1"/>
        </p:nvCxnSpPr>
        <p:spPr>
          <a:xfrm>
            <a:off x="1200329" y="4473964"/>
            <a:ext cx="11069256" cy="0"/>
          </a:xfrm>
          <a:prstGeom prst="line">
            <a:avLst/>
          </a:prstGeom>
          <a:ln w="38100">
            <a:solidFill>
              <a:schemeClr val="bg1"/>
            </a:solidFill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  <p:cxnSp>
        <p:nvCxnSpPr>
          <p:cNvPr id="14" name="Straight Connector 13"/>
          <p:cNvCxnSpPr/>
          <p:nvPr userDrawn="1"/>
        </p:nvCxnSpPr>
        <p:spPr>
          <a:xfrm>
            <a:off x="3597370" y="4473964"/>
            <a:ext cx="0" cy="2502281"/>
          </a:xfrm>
          <a:prstGeom prst="line">
            <a:avLst/>
          </a:prstGeom>
          <a:ln w="38100">
            <a:solidFill>
              <a:schemeClr val="bg1"/>
            </a:solidFill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  <p:cxnSp>
        <p:nvCxnSpPr>
          <p:cNvPr id="16" name="Straight Connector 15"/>
          <p:cNvCxnSpPr/>
          <p:nvPr userDrawn="1"/>
        </p:nvCxnSpPr>
        <p:spPr>
          <a:xfrm>
            <a:off x="6175394" y="4473963"/>
            <a:ext cx="0" cy="2502281"/>
          </a:xfrm>
          <a:prstGeom prst="line">
            <a:avLst/>
          </a:prstGeom>
          <a:ln w="38100">
            <a:solidFill>
              <a:schemeClr val="bg1"/>
            </a:solidFill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  <p:cxnSp>
        <p:nvCxnSpPr>
          <p:cNvPr id="17" name="Straight Connector 16"/>
          <p:cNvCxnSpPr/>
          <p:nvPr userDrawn="1"/>
        </p:nvCxnSpPr>
        <p:spPr>
          <a:xfrm>
            <a:off x="4647744" y="1330534"/>
            <a:ext cx="0" cy="3143429"/>
          </a:xfrm>
          <a:prstGeom prst="line">
            <a:avLst/>
          </a:prstGeom>
          <a:ln w="38100">
            <a:solidFill>
              <a:schemeClr val="bg1"/>
            </a:solidFill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  <p:cxnSp>
        <p:nvCxnSpPr>
          <p:cNvPr id="25" name="Straight Connector 24"/>
          <p:cNvCxnSpPr/>
          <p:nvPr userDrawn="1"/>
        </p:nvCxnSpPr>
        <p:spPr>
          <a:xfrm>
            <a:off x="8140167" y="1330534"/>
            <a:ext cx="0" cy="3145027"/>
          </a:xfrm>
          <a:prstGeom prst="line">
            <a:avLst/>
          </a:prstGeom>
          <a:ln w="38100">
            <a:solidFill>
              <a:schemeClr val="bg1"/>
            </a:solidFill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</p:spTree>
    <p:extLst>
      <p:ext uri="{BB962C8B-B14F-4D97-AF65-F5344CB8AC3E}">
        <p14:creationId xmlns:p14="http://schemas.microsoft.com/office/powerpoint/2010/main" val="507401531"/>
      </p:ext>
    </p:extLst>
  </p:cSld>
  <p:clrMapOvr>
    <a:masterClrMapping/>
  </p:clrMapOvr>
</p:sldLayout>
</file>

<file path=ppt/slideLayouts/slideLayout12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 userDrawn="1">
  <p:cSld name="8_Mellanrubrik / Väliotsikko 2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8" name="Suorakulmio 7">
            <a:extLst>
              <a:ext uri="{FF2B5EF4-FFF2-40B4-BE49-F238E27FC236}">
                <a16:creationId xmlns:a16="http://schemas.microsoft.com/office/drawing/2014/main" id="{9171C9EA-1BEC-4619-B728-CEDDB184F91C}"/>
              </a:ext>
              <a:ext uri="{C183D7F6-B498-43B3-948B-1728B52AA6E4}">
                <adec:decorative xmlns:adec="http://schemas.microsoft.com/office/drawing/2017/decorative" val="1"/>
              </a:ext>
            </a:extLst>
          </p:cNvPr>
          <p:cNvSpPr/>
          <p:nvPr userDrawn="1"/>
        </p:nvSpPr>
        <p:spPr>
          <a:xfrm>
            <a:off x="1255343" y="-34782"/>
            <a:ext cx="11069254" cy="7011021"/>
          </a:xfrm>
          <a:prstGeom prst="rect">
            <a:avLst/>
          </a:prstGeom>
          <a:solidFill>
            <a:schemeClr val="tx1"/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fi-FI"/>
          </a:p>
        </p:txBody>
      </p:sp>
      <p:sp>
        <p:nvSpPr>
          <p:cNvPr id="5" name="Rectangle 4"/>
          <p:cNvSpPr/>
          <p:nvPr userDrawn="1"/>
        </p:nvSpPr>
        <p:spPr>
          <a:xfrm>
            <a:off x="1055716" y="-34781"/>
            <a:ext cx="11431557" cy="1426741"/>
          </a:xfrm>
          <a:prstGeom prst="rect">
            <a:avLst/>
          </a:prstGeom>
          <a:solidFill>
            <a:schemeClr val="bg1"/>
          </a:solidFill>
          <a:ln>
            <a:solidFill>
              <a:schemeClr val="bg1"/>
            </a:solidFill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US"/>
          </a:p>
        </p:txBody>
      </p:sp>
      <p:sp>
        <p:nvSpPr>
          <p:cNvPr id="4" name="Rubrik">
            <a:extLst>
              <a:ext uri="{FF2B5EF4-FFF2-40B4-BE49-F238E27FC236}">
                <a16:creationId xmlns:a16="http://schemas.microsoft.com/office/drawing/2014/main" id="{205F0CE6-FF24-48D9-88EA-D77D0AB4F0AB}"/>
              </a:ext>
            </a:extLst>
          </p:cNvPr>
          <p:cNvSpPr>
            <a:spLocks noGrp="1"/>
          </p:cNvSpPr>
          <p:nvPr>
            <p:ph type="title" idx="4294967295" hasCustomPrompt="1"/>
          </p:nvPr>
        </p:nvSpPr>
        <p:spPr>
          <a:xfrm>
            <a:off x="1653884" y="413813"/>
            <a:ext cx="9327754" cy="774907"/>
          </a:xfrm>
        </p:spPr>
        <p:txBody>
          <a:bodyPr/>
          <a:lstStyle>
            <a:lvl1pPr>
              <a:defRPr b="1" baseline="0"/>
            </a:lvl1pPr>
          </a:lstStyle>
          <a:p>
            <a:r>
              <a:rPr lang="fi-FI" sz="3600">
                <a:solidFill>
                  <a:schemeClr val="tx1"/>
                </a:solidFill>
              </a:rPr>
              <a:t>Personal</a:t>
            </a:r>
          </a:p>
        </p:txBody>
      </p:sp>
      <p:pic>
        <p:nvPicPr>
          <p:cNvPr id="6" name="Picture 5"/>
          <p:cNvPicPr>
            <a:picLocks noChangeAspect="1"/>
          </p:cNvPicPr>
          <p:nvPr userDrawn="1"/>
        </p:nvPicPr>
        <p:blipFill>
          <a:blip r:embed="rId2"/>
          <a:stretch>
            <a:fillRect/>
          </a:stretch>
        </p:blipFill>
        <p:spPr>
          <a:xfrm>
            <a:off x="3897162" y="5073549"/>
            <a:ext cx="1926658" cy="1016988"/>
          </a:xfrm>
          <a:prstGeom prst="rect">
            <a:avLst/>
          </a:prstGeom>
        </p:spPr>
      </p:pic>
      <p:cxnSp>
        <p:nvCxnSpPr>
          <p:cNvPr id="12" name="Straight Connector 11"/>
          <p:cNvCxnSpPr/>
          <p:nvPr userDrawn="1"/>
        </p:nvCxnSpPr>
        <p:spPr>
          <a:xfrm>
            <a:off x="1200329" y="4473964"/>
            <a:ext cx="11069256" cy="0"/>
          </a:xfrm>
          <a:prstGeom prst="line">
            <a:avLst/>
          </a:prstGeom>
          <a:ln w="38100">
            <a:solidFill>
              <a:schemeClr val="bg1"/>
            </a:solidFill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  <p:cxnSp>
        <p:nvCxnSpPr>
          <p:cNvPr id="14" name="Straight Connector 13"/>
          <p:cNvCxnSpPr/>
          <p:nvPr userDrawn="1"/>
        </p:nvCxnSpPr>
        <p:spPr>
          <a:xfrm>
            <a:off x="3597370" y="4473964"/>
            <a:ext cx="0" cy="2502281"/>
          </a:xfrm>
          <a:prstGeom prst="line">
            <a:avLst/>
          </a:prstGeom>
          <a:ln w="38100">
            <a:solidFill>
              <a:schemeClr val="bg1"/>
            </a:solidFill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  <p:cxnSp>
        <p:nvCxnSpPr>
          <p:cNvPr id="16" name="Straight Connector 15"/>
          <p:cNvCxnSpPr/>
          <p:nvPr userDrawn="1"/>
        </p:nvCxnSpPr>
        <p:spPr>
          <a:xfrm>
            <a:off x="6175394" y="4473963"/>
            <a:ext cx="0" cy="2502281"/>
          </a:xfrm>
          <a:prstGeom prst="line">
            <a:avLst/>
          </a:prstGeom>
          <a:ln w="38100">
            <a:solidFill>
              <a:schemeClr val="bg1"/>
            </a:solidFill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  <p:cxnSp>
        <p:nvCxnSpPr>
          <p:cNvPr id="17" name="Straight Connector 16"/>
          <p:cNvCxnSpPr/>
          <p:nvPr userDrawn="1"/>
        </p:nvCxnSpPr>
        <p:spPr>
          <a:xfrm>
            <a:off x="4647744" y="1330534"/>
            <a:ext cx="0" cy="3143429"/>
          </a:xfrm>
          <a:prstGeom prst="line">
            <a:avLst/>
          </a:prstGeom>
          <a:ln w="38100">
            <a:solidFill>
              <a:schemeClr val="bg1"/>
            </a:solidFill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  <p:cxnSp>
        <p:nvCxnSpPr>
          <p:cNvPr id="25" name="Straight Connector 24"/>
          <p:cNvCxnSpPr/>
          <p:nvPr userDrawn="1"/>
        </p:nvCxnSpPr>
        <p:spPr>
          <a:xfrm>
            <a:off x="8140167" y="1330534"/>
            <a:ext cx="0" cy="3145027"/>
          </a:xfrm>
          <a:prstGeom prst="line">
            <a:avLst/>
          </a:prstGeom>
          <a:ln w="38100">
            <a:solidFill>
              <a:schemeClr val="bg1"/>
            </a:solidFill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  <p:sp>
        <p:nvSpPr>
          <p:cNvPr id="13" name="TextBox 12">
            <a:extLst>
              <a:ext uri="{FF2B5EF4-FFF2-40B4-BE49-F238E27FC236}">
                <a16:creationId xmlns:a16="http://schemas.microsoft.com/office/drawing/2014/main" id="{35743584-D823-48E2-ABA9-FB131738E2AB}"/>
              </a:ext>
            </a:extLst>
          </p:cNvPr>
          <p:cNvSpPr txBox="1"/>
          <p:nvPr userDrawn="1"/>
        </p:nvSpPr>
        <p:spPr>
          <a:xfrm>
            <a:off x="3646650" y="4541635"/>
            <a:ext cx="705877" cy="369332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 algn="ctr"/>
            <a:r>
              <a:rPr lang="fi-FI" b="1">
                <a:solidFill>
                  <a:schemeClr val="accent4"/>
                </a:solidFill>
              </a:rPr>
              <a:t>NPS</a:t>
            </a:r>
            <a:endParaRPr lang="en-US" sz="1600" b="1">
              <a:solidFill>
                <a:schemeClr val="accent4"/>
              </a:solidFill>
            </a:endParaRPr>
          </a:p>
        </p:txBody>
      </p:sp>
    </p:spTree>
    <p:extLst>
      <p:ext uri="{BB962C8B-B14F-4D97-AF65-F5344CB8AC3E}">
        <p14:creationId xmlns:p14="http://schemas.microsoft.com/office/powerpoint/2010/main" val="1320928607"/>
      </p:ext>
    </p:extLst>
  </p:cSld>
  <p:clrMapOvr>
    <a:masterClrMapping/>
  </p:clrMapOvr>
</p:sldLayout>
</file>

<file path=ppt/slideLayouts/slideLayout13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 userDrawn="1">
  <p:cSld name="6_Mellanrubrik / Väliotsikko 2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8" name="Suorakulmio 7">
            <a:extLst>
              <a:ext uri="{FF2B5EF4-FFF2-40B4-BE49-F238E27FC236}">
                <a16:creationId xmlns:a16="http://schemas.microsoft.com/office/drawing/2014/main" id="{9171C9EA-1BEC-4619-B728-CEDDB184F91C}"/>
              </a:ext>
              <a:ext uri="{C183D7F6-B498-43B3-948B-1728B52AA6E4}">
                <adec:decorative xmlns:adec="http://schemas.microsoft.com/office/drawing/2017/decorative" val="1"/>
              </a:ext>
            </a:extLst>
          </p:cNvPr>
          <p:cNvSpPr/>
          <p:nvPr userDrawn="1"/>
        </p:nvSpPr>
        <p:spPr>
          <a:xfrm>
            <a:off x="1122744" y="0"/>
            <a:ext cx="11069256" cy="6858000"/>
          </a:xfrm>
          <a:prstGeom prst="rect">
            <a:avLst/>
          </a:prstGeom>
          <a:solidFill>
            <a:schemeClr val="tx1"/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fi-FI"/>
          </a:p>
        </p:txBody>
      </p:sp>
      <p:sp>
        <p:nvSpPr>
          <p:cNvPr id="5" name="Rectangle 4"/>
          <p:cNvSpPr/>
          <p:nvPr userDrawn="1"/>
        </p:nvSpPr>
        <p:spPr>
          <a:xfrm>
            <a:off x="1055716" y="-11424"/>
            <a:ext cx="11213869" cy="1403384"/>
          </a:xfrm>
          <a:prstGeom prst="rect">
            <a:avLst/>
          </a:prstGeom>
          <a:solidFill>
            <a:schemeClr val="bg1"/>
          </a:solidFill>
          <a:ln>
            <a:solidFill>
              <a:schemeClr val="bg1"/>
            </a:solidFill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961896186"/>
      </p:ext>
    </p:extLst>
  </p:cSld>
  <p:clrMapOvr>
    <a:masterClrMapping/>
  </p:clrMapOvr>
</p:sldLayout>
</file>

<file path=ppt/slideLayouts/slideLayout14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 userDrawn="1">
  <p:cSld name="2_Mellanrubrik / Väliotsikko 1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8" name="Suorakulmio 7">
            <a:extLst>
              <a:ext uri="{FF2B5EF4-FFF2-40B4-BE49-F238E27FC236}">
                <a16:creationId xmlns:a16="http://schemas.microsoft.com/office/drawing/2014/main" id="{9171C9EA-1BEC-4619-B728-CEDDB184F91C}"/>
              </a:ext>
              <a:ext uri="{C183D7F6-B498-43B3-948B-1728B52AA6E4}">
                <adec:decorative xmlns:adec="http://schemas.microsoft.com/office/drawing/2017/decorative" val="1"/>
              </a:ext>
            </a:extLst>
          </p:cNvPr>
          <p:cNvSpPr/>
          <p:nvPr userDrawn="1"/>
        </p:nvSpPr>
        <p:spPr>
          <a:xfrm>
            <a:off x="1122744" y="0"/>
            <a:ext cx="11069256" cy="6858000"/>
          </a:xfrm>
          <a:prstGeom prst="rect">
            <a:avLst/>
          </a:prstGeom>
          <a:solidFill>
            <a:schemeClr val="tx1"/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fi-FI"/>
          </a:p>
        </p:txBody>
      </p:sp>
      <p:pic>
        <p:nvPicPr>
          <p:cNvPr id="12" name="Kuva 11">
            <a:extLst>
              <a:ext uri="{FF2B5EF4-FFF2-40B4-BE49-F238E27FC236}">
                <a16:creationId xmlns:a16="http://schemas.microsoft.com/office/drawing/2014/main" id="{F6B8AB5D-811F-4B06-A2B7-A29159A8EF82}"/>
              </a:ext>
              <a:ext uri="{C183D7F6-B498-43B3-948B-1728B52AA6E4}">
                <adec:decorative xmlns:adec="http://schemas.microsoft.com/office/drawing/2017/decorative" val="1"/>
              </a:ext>
            </a:extLst>
          </p:cNvPr>
          <p:cNvPicPr>
            <a:picLocks noChangeAspect="1"/>
          </p:cNvPicPr>
          <p:nvPr userDrawn="1"/>
        </p:nvPicPr>
        <p:blipFill rotWithShape="1">
          <a:blip>
            <a:extLst>
              <a:ext uri="{96DAC541-7B7A-43D3-8B79-37D633B846F1}">
                <asvg:svgBlip xmlns:asvg="http://schemas.microsoft.com/office/drawing/2016/SVG/main" r:embed="rId2"/>
              </a:ext>
            </a:extLst>
          </a:blip>
          <a:srcRect t="7582" r="2599" b="7653"/>
          <a:stretch/>
        </p:blipFill>
        <p:spPr>
          <a:xfrm>
            <a:off x="2553495" y="-1"/>
            <a:ext cx="9638506" cy="6858001"/>
          </a:xfrm>
          <a:prstGeom prst="rect">
            <a:avLst/>
          </a:prstGeom>
        </p:spPr>
      </p:pic>
      <p:sp>
        <p:nvSpPr>
          <p:cNvPr id="7" name="Suorakulmio 6">
            <a:extLst>
              <a:ext uri="{FF2B5EF4-FFF2-40B4-BE49-F238E27FC236}">
                <a16:creationId xmlns:a16="http://schemas.microsoft.com/office/drawing/2014/main" id="{621CD312-6FC1-4BBF-800D-A161539795B1}"/>
              </a:ext>
              <a:ext uri="{C183D7F6-B498-43B3-948B-1728B52AA6E4}">
                <adec:decorative xmlns:adec="http://schemas.microsoft.com/office/drawing/2017/decorative" val="1"/>
              </a:ext>
            </a:extLst>
          </p:cNvPr>
          <p:cNvSpPr/>
          <p:nvPr userDrawn="1"/>
        </p:nvSpPr>
        <p:spPr>
          <a:xfrm>
            <a:off x="1828800" y="555585"/>
            <a:ext cx="9769034" cy="5764192"/>
          </a:xfrm>
          <a:prstGeom prst="rect">
            <a:avLst/>
          </a:prstGeom>
          <a:solidFill>
            <a:schemeClr val="bg2"/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fi-FI"/>
          </a:p>
        </p:txBody>
      </p:sp>
      <p:sp>
        <p:nvSpPr>
          <p:cNvPr id="14" name="Otsikko 1">
            <a:extLst>
              <a:ext uri="{FF2B5EF4-FFF2-40B4-BE49-F238E27FC236}">
                <a16:creationId xmlns:a16="http://schemas.microsoft.com/office/drawing/2014/main" id="{6B794C0E-ABDA-46B2-87C9-9CE37E803DF1}"/>
              </a:ext>
            </a:extLst>
          </p:cNvPr>
          <p:cNvSpPr>
            <a:spLocks noGrp="1"/>
          </p:cNvSpPr>
          <p:nvPr>
            <p:ph type="title" hasCustomPrompt="1"/>
          </p:nvPr>
        </p:nvSpPr>
        <p:spPr>
          <a:xfrm>
            <a:off x="2651512" y="1481560"/>
            <a:ext cx="7881449" cy="2511706"/>
          </a:xfrm>
        </p:spPr>
        <p:txBody>
          <a:bodyPr anchor="b">
            <a:noAutofit/>
          </a:bodyPr>
          <a:lstStyle>
            <a:lvl1pPr>
              <a:defRPr sz="6000" b="1">
                <a:solidFill>
                  <a:schemeClr val="tx1"/>
                </a:solidFill>
              </a:defRPr>
            </a:lvl1pPr>
          </a:lstStyle>
          <a:p>
            <a:r>
              <a:rPr lang="sv-SE"/>
              <a:t>Klicka för att sätta </a:t>
            </a:r>
            <a:br>
              <a:rPr lang="sv-SE"/>
            </a:br>
            <a:r>
              <a:rPr lang="sv-SE"/>
              <a:t>rubriken</a:t>
            </a:r>
            <a:endParaRPr lang="fi-FI"/>
          </a:p>
        </p:txBody>
      </p:sp>
      <p:sp>
        <p:nvSpPr>
          <p:cNvPr id="15" name="Tekstin paikkamerkki 2">
            <a:extLst>
              <a:ext uri="{FF2B5EF4-FFF2-40B4-BE49-F238E27FC236}">
                <a16:creationId xmlns:a16="http://schemas.microsoft.com/office/drawing/2014/main" id="{3A0EC7A0-5676-4A13-9CF1-A44526782232}"/>
              </a:ext>
            </a:extLst>
          </p:cNvPr>
          <p:cNvSpPr>
            <a:spLocks noGrp="1"/>
          </p:cNvSpPr>
          <p:nvPr>
            <p:ph type="body" idx="1" hasCustomPrompt="1"/>
          </p:nvPr>
        </p:nvSpPr>
        <p:spPr>
          <a:xfrm>
            <a:off x="2651511" y="4281899"/>
            <a:ext cx="7881449" cy="382697"/>
          </a:xfrm>
        </p:spPr>
        <p:txBody>
          <a:bodyPr>
            <a:noAutofit/>
          </a:bodyPr>
          <a:lstStyle>
            <a:lvl1pPr marL="0" indent="0">
              <a:buNone/>
              <a:defRPr sz="2400" b="1">
                <a:solidFill>
                  <a:schemeClr val="accent2"/>
                </a:solidFill>
              </a:defRPr>
            </a:lvl1pPr>
            <a:lvl2pPr marL="457200" indent="0">
              <a:buNone/>
              <a:defRPr sz="2000">
                <a:solidFill>
                  <a:schemeClr val="tx1">
                    <a:tint val="75000"/>
                  </a:schemeClr>
                </a:solidFill>
              </a:defRPr>
            </a:lvl2pPr>
            <a:lvl3pPr marL="914400" indent="0">
              <a:buNone/>
              <a:defRPr sz="1800">
                <a:solidFill>
                  <a:schemeClr val="tx1">
                    <a:tint val="75000"/>
                  </a:schemeClr>
                </a:solidFill>
              </a:defRPr>
            </a:lvl3pPr>
            <a:lvl4pPr marL="1371600" indent="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4pPr>
            <a:lvl5pPr marL="1828800" indent="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5pPr>
            <a:lvl6pPr marL="2286000" indent="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6pPr>
            <a:lvl7pPr marL="2743200" indent="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7pPr>
            <a:lvl8pPr marL="3200400" indent="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8pPr>
            <a:lvl9pPr marL="3657600" indent="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9pPr>
          </a:lstStyle>
          <a:p>
            <a:pPr algn="l"/>
            <a:r>
              <a:rPr lang="sv-SE" b="0" i="0">
                <a:effectLst/>
                <a:latin typeface="Segoe UI" panose="020B0502040204020203" pitchFamily="34" charset="0"/>
              </a:rPr>
              <a:t>Klicka för att sätta underrubriken</a:t>
            </a:r>
          </a:p>
        </p:txBody>
      </p:sp>
    </p:spTree>
    <p:extLst>
      <p:ext uri="{BB962C8B-B14F-4D97-AF65-F5344CB8AC3E}">
        <p14:creationId xmlns:p14="http://schemas.microsoft.com/office/powerpoint/2010/main" val="986550650"/>
      </p:ext>
    </p:extLst>
  </p:cSld>
  <p:clrMapOvr>
    <a:masterClrMapping/>
  </p:clrMapOvr>
</p:sldLayout>
</file>

<file path=ppt/slideLayouts/slideLayout15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 userDrawn="1">
  <p:cSld name="1_Mellanrubrik / Väliotsikko 1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12" name="Kuva 11">
            <a:extLst>
              <a:ext uri="{FF2B5EF4-FFF2-40B4-BE49-F238E27FC236}">
                <a16:creationId xmlns:a16="http://schemas.microsoft.com/office/drawing/2014/main" id="{97326C7A-C2EB-4325-8143-E8591DB57890}"/>
              </a:ext>
              <a:ext uri="{C183D7F6-B498-43B3-948B-1728B52AA6E4}">
                <adec:decorative xmlns:adec="http://schemas.microsoft.com/office/drawing/2017/decorative" val="1"/>
              </a:ext>
            </a:extLst>
          </p:cNvPr>
          <p:cNvPicPr>
            <a:picLocks noChangeAspect="1"/>
          </p:cNvPicPr>
          <p:nvPr userDrawn="1"/>
        </p:nvPicPr>
        <p:blipFill rotWithShape="1">
          <a:blip>
            <a:extLst>
              <a:ext uri="{96DAC541-7B7A-43D3-8B79-37D633B846F1}">
                <asvg:svgBlip xmlns:asvg="http://schemas.microsoft.com/office/drawing/2016/SVG/main" r:embed="rId2"/>
              </a:ext>
            </a:extLst>
          </a:blip>
          <a:srcRect t="7122" r="2989" b="8476"/>
          <a:stretch/>
        </p:blipFill>
        <p:spPr>
          <a:xfrm>
            <a:off x="2550911" y="0"/>
            <a:ext cx="9641089" cy="6858000"/>
          </a:xfrm>
          <a:prstGeom prst="rect">
            <a:avLst/>
          </a:prstGeom>
        </p:spPr>
      </p:pic>
      <p:sp>
        <p:nvSpPr>
          <p:cNvPr id="7" name="Suorakulmio 6">
            <a:extLst>
              <a:ext uri="{FF2B5EF4-FFF2-40B4-BE49-F238E27FC236}">
                <a16:creationId xmlns:a16="http://schemas.microsoft.com/office/drawing/2014/main" id="{621CD312-6FC1-4BBF-800D-A161539795B1}"/>
              </a:ext>
              <a:ext uri="{C183D7F6-B498-43B3-948B-1728B52AA6E4}">
                <adec:decorative xmlns:adec="http://schemas.microsoft.com/office/drawing/2017/decorative" val="1"/>
              </a:ext>
            </a:extLst>
          </p:cNvPr>
          <p:cNvSpPr/>
          <p:nvPr userDrawn="1"/>
        </p:nvSpPr>
        <p:spPr>
          <a:xfrm>
            <a:off x="1828800" y="555585"/>
            <a:ext cx="9769034" cy="5764192"/>
          </a:xfrm>
          <a:prstGeom prst="rect">
            <a:avLst/>
          </a:prstGeom>
          <a:solidFill>
            <a:schemeClr val="bg2"/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fi-FI"/>
          </a:p>
        </p:txBody>
      </p:sp>
      <p:sp>
        <p:nvSpPr>
          <p:cNvPr id="14" name="Otsikko 1">
            <a:extLst>
              <a:ext uri="{FF2B5EF4-FFF2-40B4-BE49-F238E27FC236}">
                <a16:creationId xmlns:a16="http://schemas.microsoft.com/office/drawing/2014/main" id="{9E67AA12-B1E4-4AFF-9D09-DF4180C6A35E}"/>
              </a:ext>
            </a:extLst>
          </p:cNvPr>
          <p:cNvSpPr>
            <a:spLocks noGrp="1"/>
          </p:cNvSpPr>
          <p:nvPr>
            <p:ph type="title" hasCustomPrompt="1"/>
          </p:nvPr>
        </p:nvSpPr>
        <p:spPr>
          <a:xfrm>
            <a:off x="2651512" y="1481560"/>
            <a:ext cx="7881449" cy="2511706"/>
          </a:xfrm>
        </p:spPr>
        <p:txBody>
          <a:bodyPr anchor="b">
            <a:noAutofit/>
          </a:bodyPr>
          <a:lstStyle>
            <a:lvl1pPr>
              <a:defRPr sz="6000" b="1">
                <a:solidFill>
                  <a:schemeClr val="tx1"/>
                </a:solidFill>
              </a:defRPr>
            </a:lvl1pPr>
          </a:lstStyle>
          <a:p>
            <a:r>
              <a:rPr lang="sv-SE"/>
              <a:t>Klicka för att sätta </a:t>
            </a:r>
            <a:br>
              <a:rPr lang="sv-SE"/>
            </a:br>
            <a:r>
              <a:rPr lang="sv-SE"/>
              <a:t>rubriken</a:t>
            </a:r>
            <a:endParaRPr lang="fi-FI"/>
          </a:p>
        </p:txBody>
      </p:sp>
      <p:sp>
        <p:nvSpPr>
          <p:cNvPr id="15" name="Tekstin paikkamerkki 2">
            <a:extLst>
              <a:ext uri="{FF2B5EF4-FFF2-40B4-BE49-F238E27FC236}">
                <a16:creationId xmlns:a16="http://schemas.microsoft.com/office/drawing/2014/main" id="{1BBE9987-4AB2-4C77-9BF5-E044F5744C48}"/>
              </a:ext>
            </a:extLst>
          </p:cNvPr>
          <p:cNvSpPr>
            <a:spLocks noGrp="1"/>
          </p:cNvSpPr>
          <p:nvPr>
            <p:ph type="body" idx="1" hasCustomPrompt="1"/>
          </p:nvPr>
        </p:nvSpPr>
        <p:spPr>
          <a:xfrm>
            <a:off x="2651511" y="4281900"/>
            <a:ext cx="7881449" cy="428996"/>
          </a:xfrm>
        </p:spPr>
        <p:txBody>
          <a:bodyPr>
            <a:noAutofit/>
          </a:bodyPr>
          <a:lstStyle>
            <a:lvl1pPr marL="0" indent="0">
              <a:buNone/>
              <a:defRPr sz="2400" b="1">
                <a:solidFill>
                  <a:schemeClr val="accent2"/>
                </a:solidFill>
              </a:defRPr>
            </a:lvl1pPr>
            <a:lvl2pPr marL="457200" indent="0">
              <a:buNone/>
              <a:defRPr sz="2000">
                <a:solidFill>
                  <a:schemeClr val="tx1">
                    <a:tint val="75000"/>
                  </a:schemeClr>
                </a:solidFill>
              </a:defRPr>
            </a:lvl2pPr>
            <a:lvl3pPr marL="914400" indent="0">
              <a:buNone/>
              <a:defRPr sz="1800">
                <a:solidFill>
                  <a:schemeClr val="tx1">
                    <a:tint val="75000"/>
                  </a:schemeClr>
                </a:solidFill>
              </a:defRPr>
            </a:lvl3pPr>
            <a:lvl4pPr marL="1371600" indent="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4pPr>
            <a:lvl5pPr marL="1828800" indent="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5pPr>
            <a:lvl6pPr marL="2286000" indent="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6pPr>
            <a:lvl7pPr marL="2743200" indent="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7pPr>
            <a:lvl8pPr marL="3200400" indent="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8pPr>
            <a:lvl9pPr marL="3657600" indent="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9pPr>
          </a:lstStyle>
          <a:p>
            <a:pPr algn="l"/>
            <a:r>
              <a:rPr lang="sv-SE" b="0" i="0">
                <a:effectLst/>
                <a:latin typeface="Segoe UI" panose="020B0502040204020203" pitchFamily="34" charset="0"/>
              </a:rPr>
              <a:t>Klicka för att sätta underrubriken</a:t>
            </a:r>
          </a:p>
        </p:txBody>
      </p:sp>
    </p:spTree>
    <p:extLst>
      <p:ext uri="{BB962C8B-B14F-4D97-AF65-F5344CB8AC3E}">
        <p14:creationId xmlns:p14="http://schemas.microsoft.com/office/powerpoint/2010/main" val="630370"/>
      </p:ext>
    </p:extLst>
  </p:cSld>
  <p:clrMapOvr>
    <a:masterClrMapping/>
  </p:clrMapOvr>
</p:sldLayout>
</file>

<file path=ppt/slideLayouts/slideLayout16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 userDrawn="1">
  <p:cSld name="Tom / Tyhjä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</p:spTree>
    <p:extLst>
      <p:ext uri="{BB962C8B-B14F-4D97-AF65-F5344CB8AC3E}">
        <p14:creationId xmlns:p14="http://schemas.microsoft.com/office/powerpoint/2010/main" val="2163740384"/>
      </p:ext>
    </p:extLst>
  </p:cSld>
  <p:clrMapOvr>
    <a:masterClrMapping/>
  </p:clrMapOvr>
</p:sldLayout>
</file>

<file path=ppt/slideLayouts/slideLayout17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 userDrawn="1">
  <p:cSld name="avslutning / Lopetus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5" name="Suorakulmio 4">
            <a:extLst>
              <a:ext uri="{FF2B5EF4-FFF2-40B4-BE49-F238E27FC236}">
                <a16:creationId xmlns:a16="http://schemas.microsoft.com/office/drawing/2014/main" id="{7CFEF7D0-89E7-4DFE-9FC4-7B4ABF4A5357}"/>
              </a:ext>
              <a:ext uri="{C183D7F6-B498-43B3-948B-1728B52AA6E4}">
                <adec:decorative xmlns:adec="http://schemas.microsoft.com/office/drawing/2017/decorative" val="1"/>
              </a:ext>
            </a:extLst>
          </p:cNvPr>
          <p:cNvSpPr/>
          <p:nvPr userDrawn="1"/>
        </p:nvSpPr>
        <p:spPr>
          <a:xfrm>
            <a:off x="1122744" y="0"/>
            <a:ext cx="11069256" cy="6858000"/>
          </a:xfrm>
          <a:prstGeom prst="rect">
            <a:avLst/>
          </a:prstGeom>
          <a:solidFill>
            <a:schemeClr val="tx1"/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fi-FI"/>
          </a:p>
        </p:txBody>
      </p:sp>
      <p:sp>
        <p:nvSpPr>
          <p:cNvPr id="7" name="Tekstin paikkamerkki 2">
            <a:extLst>
              <a:ext uri="{FF2B5EF4-FFF2-40B4-BE49-F238E27FC236}">
                <a16:creationId xmlns:a16="http://schemas.microsoft.com/office/drawing/2014/main" id="{18EE2646-56AA-4BB0-8E80-712AD9226B4D}"/>
              </a:ext>
            </a:extLst>
          </p:cNvPr>
          <p:cNvSpPr>
            <a:spLocks noGrp="1"/>
          </p:cNvSpPr>
          <p:nvPr>
            <p:ph type="body" idx="1" hasCustomPrompt="1"/>
          </p:nvPr>
        </p:nvSpPr>
        <p:spPr>
          <a:xfrm>
            <a:off x="3043858" y="3604926"/>
            <a:ext cx="7710725" cy="351638"/>
          </a:xfrm>
        </p:spPr>
        <p:txBody>
          <a:bodyPr>
            <a:normAutofit/>
          </a:bodyPr>
          <a:lstStyle>
            <a:lvl1pPr marL="0" indent="0" algn="ctr">
              <a:buNone/>
              <a:defRPr sz="1800">
                <a:solidFill>
                  <a:schemeClr val="accent1"/>
                </a:solidFill>
              </a:defRPr>
            </a:lvl1pPr>
            <a:lvl2pPr marL="457200" indent="0">
              <a:buNone/>
              <a:defRPr sz="2000">
                <a:solidFill>
                  <a:schemeClr val="tx1">
                    <a:tint val="75000"/>
                  </a:schemeClr>
                </a:solidFill>
              </a:defRPr>
            </a:lvl2pPr>
            <a:lvl3pPr marL="914400" indent="0">
              <a:buNone/>
              <a:defRPr sz="1800">
                <a:solidFill>
                  <a:schemeClr val="tx1">
                    <a:tint val="75000"/>
                  </a:schemeClr>
                </a:solidFill>
              </a:defRPr>
            </a:lvl3pPr>
            <a:lvl4pPr marL="1371600" indent="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4pPr>
            <a:lvl5pPr marL="1828800" indent="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5pPr>
            <a:lvl6pPr marL="2286000" indent="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6pPr>
            <a:lvl7pPr marL="2743200" indent="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7pPr>
            <a:lvl8pPr marL="3200400" indent="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8pPr>
            <a:lvl9pPr marL="3657600" indent="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9pPr>
          </a:lstStyle>
          <a:p>
            <a:pPr lvl="0"/>
            <a:r>
              <a:rPr lang="fi-FI" err="1"/>
              <a:t>Förnamn</a:t>
            </a:r>
            <a:r>
              <a:rPr lang="fi-FI"/>
              <a:t> </a:t>
            </a:r>
            <a:r>
              <a:rPr lang="fi-FI" err="1"/>
              <a:t>Efternamn</a:t>
            </a:r>
            <a:r>
              <a:rPr lang="fi-FI"/>
              <a:t> | </a:t>
            </a:r>
            <a:r>
              <a:rPr lang="fi-FI" err="1"/>
              <a:t>Kontaktinformation</a:t>
            </a:r>
            <a:r>
              <a:rPr lang="fi-FI"/>
              <a:t> | osterbottensvalfard.fi</a:t>
            </a:r>
          </a:p>
        </p:txBody>
      </p:sp>
    </p:spTree>
    <p:extLst>
      <p:ext uri="{BB962C8B-B14F-4D97-AF65-F5344CB8AC3E}">
        <p14:creationId xmlns:p14="http://schemas.microsoft.com/office/powerpoint/2010/main" val="1644486084"/>
      </p:ext>
    </p:extLst>
  </p:cSld>
  <p:clrMapOvr>
    <a:masterClrMapping/>
  </p:clrMapOvr>
</p:sldLayout>
</file>

<file path=ppt/slideLayouts/slideLayout18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 userDrawn="1">
  <p:cSld name="Omslag / Kansi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8" name="Suorakulmio 7">
            <a:extLst>
              <a:ext uri="{FF2B5EF4-FFF2-40B4-BE49-F238E27FC236}">
                <a16:creationId xmlns:a16="http://schemas.microsoft.com/office/drawing/2014/main" id="{9171C9EA-1BEC-4619-B728-CEDDB184F91C}"/>
              </a:ext>
            </a:extLst>
          </p:cNvPr>
          <p:cNvSpPr/>
          <p:nvPr userDrawn="1"/>
        </p:nvSpPr>
        <p:spPr>
          <a:xfrm>
            <a:off x="1122744" y="0"/>
            <a:ext cx="11069256" cy="6858000"/>
          </a:xfrm>
          <a:prstGeom prst="rect">
            <a:avLst/>
          </a:prstGeom>
          <a:solidFill>
            <a:schemeClr val="tx1"/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fi-FI"/>
          </a:p>
        </p:txBody>
      </p:sp>
      <p:sp>
        <p:nvSpPr>
          <p:cNvPr id="2" name="Otsikko 1">
            <a:extLst>
              <a:ext uri="{FF2B5EF4-FFF2-40B4-BE49-F238E27FC236}">
                <a16:creationId xmlns:a16="http://schemas.microsoft.com/office/drawing/2014/main" id="{BD9989D6-F31F-4EC5-946F-B333986A8700}"/>
              </a:ext>
            </a:extLst>
          </p:cNvPr>
          <p:cNvSpPr>
            <a:spLocks noGrp="1"/>
          </p:cNvSpPr>
          <p:nvPr>
            <p:ph type="title" hasCustomPrompt="1"/>
          </p:nvPr>
        </p:nvSpPr>
        <p:spPr>
          <a:xfrm>
            <a:off x="2200100" y="914884"/>
            <a:ext cx="7911566" cy="2072107"/>
          </a:xfrm>
        </p:spPr>
        <p:txBody>
          <a:bodyPr anchor="b">
            <a:normAutofit/>
          </a:bodyPr>
          <a:lstStyle>
            <a:lvl1pPr>
              <a:defRPr sz="6600" b="1">
                <a:solidFill>
                  <a:schemeClr val="bg1"/>
                </a:solidFill>
              </a:defRPr>
            </a:lvl1pPr>
          </a:lstStyle>
          <a:p>
            <a:r>
              <a:rPr lang="sv-SE"/>
              <a:t>Klicka för att sätta </a:t>
            </a:r>
            <a:br>
              <a:rPr lang="sv-SE"/>
            </a:br>
            <a:r>
              <a:rPr lang="sv-SE"/>
              <a:t>rubriken</a:t>
            </a:r>
            <a:endParaRPr lang="fi-FI"/>
          </a:p>
        </p:txBody>
      </p:sp>
      <p:sp>
        <p:nvSpPr>
          <p:cNvPr id="3" name="Tekstin paikkamerkki 2">
            <a:extLst>
              <a:ext uri="{FF2B5EF4-FFF2-40B4-BE49-F238E27FC236}">
                <a16:creationId xmlns:a16="http://schemas.microsoft.com/office/drawing/2014/main" id="{316C2E39-1FFB-4EB1-83CE-55B81ACB00AE}"/>
              </a:ext>
            </a:extLst>
          </p:cNvPr>
          <p:cNvSpPr>
            <a:spLocks noGrp="1"/>
          </p:cNvSpPr>
          <p:nvPr>
            <p:ph type="body" idx="1" hasCustomPrompt="1"/>
          </p:nvPr>
        </p:nvSpPr>
        <p:spPr>
          <a:xfrm>
            <a:off x="2200100" y="3413033"/>
            <a:ext cx="7934716" cy="347919"/>
          </a:xfrm>
        </p:spPr>
        <p:txBody>
          <a:bodyPr>
            <a:normAutofit/>
          </a:bodyPr>
          <a:lstStyle>
            <a:lvl1pPr marL="0" indent="0">
              <a:buNone/>
              <a:defRPr sz="2000" b="1">
                <a:solidFill>
                  <a:schemeClr val="accent1"/>
                </a:solidFill>
              </a:defRPr>
            </a:lvl1pPr>
            <a:lvl2pPr marL="457200" indent="0">
              <a:buNone/>
              <a:defRPr sz="2000">
                <a:solidFill>
                  <a:schemeClr val="tx1">
                    <a:tint val="75000"/>
                  </a:schemeClr>
                </a:solidFill>
              </a:defRPr>
            </a:lvl2pPr>
            <a:lvl3pPr marL="914400" indent="0">
              <a:buNone/>
              <a:defRPr sz="1800">
                <a:solidFill>
                  <a:schemeClr val="tx1">
                    <a:tint val="75000"/>
                  </a:schemeClr>
                </a:solidFill>
              </a:defRPr>
            </a:lvl3pPr>
            <a:lvl4pPr marL="1371600" indent="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4pPr>
            <a:lvl5pPr marL="1828800" indent="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5pPr>
            <a:lvl6pPr marL="2286000" indent="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6pPr>
            <a:lvl7pPr marL="2743200" indent="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7pPr>
            <a:lvl8pPr marL="3200400" indent="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8pPr>
            <a:lvl9pPr marL="3657600" indent="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9pPr>
          </a:lstStyle>
          <a:p>
            <a:pPr algn="l"/>
            <a:r>
              <a:rPr lang="sv-SE" b="0" i="0">
                <a:effectLst/>
                <a:latin typeface="Segoe UI" panose="020B0502040204020203" pitchFamily="34" charset="0"/>
              </a:rPr>
              <a:t>Klicka för att sätta underrubriken</a:t>
            </a:r>
          </a:p>
        </p:txBody>
      </p:sp>
      <p:pic>
        <p:nvPicPr>
          <p:cNvPr id="5" name="Kuva 4">
            <a:extLst>
              <a:ext uri="{FF2B5EF4-FFF2-40B4-BE49-F238E27FC236}">
                <a16:creationId xmlns:a16="http://schemas.microsoft.com/office/drawing/2014/main" id="{977A0A71-A835-403F-AD0D-5E408F30A0E3}"/>
              </a:ext>
              <a:ext uri="{C183D7F6-B498-43B3-948B-1728B52AA6E4}">
                <adec:decorative xmlns:adec="http://schemas.microsoft.com/office/drawing/2017/decorative" val="1"/>
              </a:ext>
            </a:extLst>
          </p:cNvPr>
          <p:cNvPicPr>
            <a:picLocks noChangeAspect="1"/>
          </p:cNvPicPr>
          <p:nvPr userDrawn="1"/>
        </p:nvPicPr>
        <p:blipFill>
          <a:blip>
            <a:extLst>
              <a:ext uri="{96DAC541-7B7A-43D3-8B79-37D633B846F1}">
                <asvg:svgBlip xmlns:asvg="http://schemas.microsoft.com/office/drawing/2016/SVG/main" r:embed="rId2"/>
              </a:ext>
            </a:extLst>
          </a:blip>
          <a:stretch>
            <a:fillRect/>
          </a:stretch>
        </p:blipFill>
        <p:spPr>
          <a:xfrm>
            <a:off x="7886218" y="5824812"/>
            <a:ext cx="3688466" cy="608776"/>
          </a:xfrm>
          <a:prstGeom prst="rect">
            <a:avLst/>
          </a:prstGeom>
        </p:spPr>
      </p:pic>
      <p:sp>
        <p:nvSpPr>
          <p:cNvPr id="14" name="Tekstin paikkamerkki 2">
            <a:extLst>
              <a:ext uri="{FF2B5EF4-FFF2-40B4-BE49-F238E27FC236}">
                <a16:creationId xmlns:a16="http://schemas.microsoft.com/office/drawing/2014/main" id="{228ECC36-F686-4B0E-B126-D1ED6CF08A34}"/>
              </a:ext>
            </a:extLst>
          </p:cNvPr>
          <p:cNvSpPr>
            <a:spLocks noGrp="1"/>
          </p:cNvSpPr>
          <p:nvPr>
            <p:ph type="body" idx="13" hasCustomPrompt="1"/>
          </p:nvPr>
        </p:nvSpPr>
        <p:spPr>
          <a:xfrm>
            <a:off x="2184667" y="6156384"/>
            <a:ext cx="4443769" cy="233637"/>
          </a:xfrm>
        </p:spPr>
        <p:txBody>
          <a:bodyPr>
            <a:noAutofit/>
          </a:bodyPr>
          <a:lstStyle>
            <a:lvl1pPr marL="0" indent="0">
              <a:lnSpc>
                <a:spcPts val="1200"/>
              </a:lnSpc>
              <a:spcBef>
                <a:spcPts val="600"/>
              </a:spcBef>
              <a:buNone/>
              <a:defRPr sz="1200">
                <a:solidFill>
                  <a:schemeClr val="bg1"/>
                </a:solidFill>
              </a:defRPr>
            </a:lvl1pPr>
            <a:lvl2pPr marL="457200" indent="0">
              <a:buNone/>
              <a:defRPr sz="2000">
                <a:solidFill>
                  <a:schemeClr val="tx1">
                    <a:tint val="75000"/>
                  </a:schemeClr>
                </a:solidFill>
              </a:defRPr>
            </a:lvl2pPr>
            <a:lvl3pPr marL="914400" indent="0">
              <a:buNone/>
              <a:defRPr sz="1800">
                <a:solidFill>
                  <a:schemeClr val="tx1">
                    <a:tint val="75000"/>
                  </a:schemeClr>
                </a:solidFill>
              </a:defRPr>
            </a:lvl3pPr>
            <a:lvl4pPr marL="1371600" indent="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4pPr>
            <a:lvl5pPr marL="1828800" indent="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5pPr>
            <a:lvl6pPr marL="2286000" indent="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6pPr>
            <a:lvl7pPr marL="2743200" indent="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7pPr>
            <a:lvl8pPr marL="3200400" indent="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8pPr>
            <a:lvl9pPr marL="3657600" indent="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9pPr>
          </a:lstStyle>
          <a:p>
            <a:pPr algn="l"/>
            <a:r>
              <a:rPr lang="fi-FI" b="0" i="0" err="1">
                <a:effectLst/>
                <a:latin typeface="Segoe UI" panose="020B0502040204020203" pitchFamily="34" charset="0"/>
              </a:rPr>
              <a:t>Författarinformation</a:t>
            </a:r>
            <a:r>
              <a:rPr lang="fi-FI" b="0" i="0">
                <a:effectLst/>
                <a:latin typeface="Segoe UI" panose="020B0502040204020203" pitchFamily="34" charset="0"/>
              </a:rPr>
              <a:t> </a:t>
            </a:r>
            <a:r>
              <a:rPr lang="fi-FI" b="0" i="0" err="1">
                <a:effectLst/>
                <a:latin typeface="Segoe UI" panose="020B0502040204020203" pitchFamily="34" charset="0"/>
              </a:rPr>
              <a:t>Förnamn</a:t>
            </a:r>
            <a:r>
              <a:rPr lang="fi-FI" b="0" i="0">
                <a:effectLst/>
                <a:latin typeface="Segoe UI" panose="020B0502040204020203" pitchFamily="34" charset="0"/>
              </a:rPr>
              <a:t> </a:t>
            </a:r>
            <a:r>
              <a:rPr lang="fi-FI" b="0" i="0" err="1">
                <a:effectLst/>
                <a:latin typeface="Segoe UI" panose="020B0502040204020203" pitchFamily="34" charset="0"/>
              </a:rPr>
              <a:t>Efternamn</a:t>
            </a:r>
            <a:r>
              <a:rPr lang="fi-FI" b="0" i="0">
                <a:effectLst/>
                <a:latin typeface="Segoe UI" panose="020B0502040204020203" pitchFamily="34" charset="0"/>
              </a:rPr>
              <a:t> | Datum</a:t>
            </a:r>
          </a:p>
        </p:txBody>
      </p:sp>
    </p:spTree>
    <p:extLst>
      <p:ext uri="{BB962C8B-B14F-4D97-AF65-F5344CB8AC3E}">
        <p14:creationId xmlns:p14="http://schemas.microsoft.com/office/powerpoint/2010/main" val="2344822458"/>
      </p:ext>
    </p:extLst>
  </p:cSld>
  <p:clrMapOvr>
    <a:masterClrMapping/>
  </p:clrMapOvr>
</p:sldLayout>
</file>

<file path=ppt/slideLayouts/slideLayout19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 userDrawn="1">
  <p:cSld name="Omslag + bild / Kansi + kuva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8" name="Suorakulmio 7">
            <a:extLst>
              <a:ext uri="{FF2B5EF4-FFF2-40B4-BE49-F238E27FC236}">
                <a16:creationId xmlns:a16="http://schemas.microsoft.com/office/drawing/2014/main" id="{9171C9EA-1BEC-4619-B728-CEDDB184F91C}"/>
              </a:ext>
              <a:ext uri="{C183D7F6-B498-43B3-948B-1728B52AA6E4}">
                <adec:decorative xmlns:adec="http://schemas.microsoft.com/office/drawing/2017/decorative" val="1"/>
              </a:ext>
            </a:extLst>
          </p:cNvPr>
          <p:cNvSpPr/>
          <p:nvPr userDrawn="1"/>
        </p:nvSpPr>
        <p:spPr>
          <a:xfrm>
            <a:off x="1122744" y="0"/>
            <a:ext cx="11069256" cy="6858000"/>
          </a:xfrm>
          <a:prstGeom prst="rect">
            <a:avLst/>
          </a:prstGeom>
          <a:solidFill>
            <a:schemeClr val="tx1"/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fi-FI"/>
          </a:p>
        </p:txBody>
      </p:sp>
      <p:sp>
        <p:nvSpPr>
          <p:cNvPr id="2" name="Otsikko 1">
            <a:extLst>
              <a:ext uri="{FF2B5EF4-FFF2-40B4-BE49-F238E27FC236}">
                <a16:creationId xmlns:a16="http://schemas.microsoft.com/office/drawing/2014/main" id="{BD9989D6-F31F-4EC5-946F-B333986A8700}"/>
              </a:ext>
            </a:extLst>
          </p:cNvPr>
          <p:cNvSpPr>
            <a:spLocks noGrp="1"/>
          </p:cNvSpPr>
          <p:nvPr>
            <p:ph type="title" hasCustomPrompt="1"/>
          </p:nvPr>
        </p:nvSpPr>
        <p:spPr>
          <a:xfrm>
            <a:off x="1792742" y="567159"/>
            <a:ext cx="4911522" cy="2299519"/>
          </a:xfrm>
        </p:spPr>
        <p:txBody>
          <a:bodyPr anchor="b">
            <a:normAutofit/>
          </a:bodyPr>
          <a:lstStyle>
            <a:lvl1pPr>
              <a:defRPr sz="4800" b="1">
                <a:solidFill>
                  <a:schemeClr val="bg1"/>
                </a:solidFill>
              </a:defRPr>
            </a:lvl1pPr>
          </a:lstStyle>
          <a:p>
            <a:r>
              <a:rPr lang="sv-SE"/>
              <a:t>Klicka för att sätta rubriken</a:t>
            </a:r>
            <a:endParaRPr lang="fi-FI"/>
          </a:p>
        </p:txBody>
      </p:sp>
      <p:sp>
        <p:nvSpPr>
          <p:cNvPr id="3" name="Tekstin paikkamerkki 2">
            <a:extLst>
              <a:ext uri="{FF2B5EF4-FFF2-40B4-BE49-F238E27FC236}">
                <a16:creationId xmlns:a16="http://schemas.microsoft.com/office/drawing/2014/main" id="{316C2E39-1FFB-4EB1-83CE-55B81ACB00AE}"/>
              </a:ext>
            </a:extLst>
          </p:cNvPr>
          <p:cNvSpPr>
            <a:spLocks noGrp="1"/>
          </p:cNvSpPr>
          <p:nvPr>
            <p:ph type="body" idx="1" hasCustomPrompt="1"/>
          </p:nvPr>
        </p:nvSpPr>
        <p:spPr>
          <a:xfrm>
            <a:off x="1792742" y="3136739"/>
            <a:ext cx="4911522" cy="1018844"/>
          </a:xfrm>
        </p:spPr>
        <p:txBody>
          <a:bodyPr>
            <a:normAutofit/>
          </a:bodyPr>
          <a:lstStyle>
            <a:lvl1pPr marL="0" indent="0">
              <a:buNone/>
              <a:defRPr sz="2000" b="1">
                <a:solidFill>
                  <a:schemeClr val="accent1"/>
                </a:solidFill>
              </a:defRPr>
            </a:lvl1pPr>
            <a:lvl2pPr marL="457200" indent="0">
              <a:buNone/>
              <a:defRPr sz="2000">
                <a:solidFill>
                  <a:schemeClr val="tx1">
                    <a:tint val="75000"/>
                  </a:schemeClr>
                </a:solidFill>
              </a:defRPr>
            </a:lvl2pPr>
            <a:lvl3pPr marL="914400" indent="0">
              <a:buNone/>
              <a:defRPr sz="1800">
                <a:solidFill>
                  <a:schemeClr val="tx1">
                    <a:tint val="75000"/>
                  </a:schemeClr>
                </a:solidFill>
              </a:defRPr>
            </a:lvl3pPr>
            <a:lvl4pPr marL="1371600" indent="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4pPr>
            <a:lvl5pPr marL="1828800" indent="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5pPr>
            <a:lvl6pPr marL="2286000" indent="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6pPr>
            <a:lvl7pPr marL="2743200" indent="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7pPr>
            <a:lvl8pPr marL="3200400" indent="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8pPr>
            <a:lvl9pPr marL="3657600" indent="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9pPr>
          </a:lstStyle>
          <a:p>
            <a:pPr algn="l"/>
            <a:r>
              <a:rPr lang="sv-SE" b="0" i="0">
                <a:effectLst/>
                <a:latin typeface="Segoe UI" panose="020B0502040204020203" pitchFamily="34" charset="0"/>
              </a:rPr>
              <a:t>Klicka för att sätta underrubriken</a:t>
            </a:r>
          </a:p>
        </p:txBody>
      </p:sp>
      <p:pic>
        <p:nvPicPr>
          <p:cNvPr id="5" name="Kuva 4">
            <a:extLst>
              <a:ext uri="{FF2B5EF4-FFF2-40B4-BE49-F238E27FC236}">
                <a16:creationId xmlns:a16="http://schemas.microsoft.com/office/drawing/2014/main" id="{977A0A71-A835-403F-AD0D-5E408F30A0E3}"/>
              </a:ext>
              <a:ext uri="{C183D7F6-B498-43B3-948B-1728B52AA6E4}">
                <adec:decorative xmlns:adec="http://schemas.microsoft.com/office/drawing/2017/decorative" val="1"/>
              </a:ext>
            </a:extLst>
          </p:cNvPr>
          <p:cNvPicPr>
            <a:picLocks noChangeAspect="1"/>
          </p:cNvPicPr>
          <p:nvPr userDrawn="1"/>
        </p:nvPicPr>
        <p:blipFill>
          <a:blip>
            <a:extLst>
              <a:ext uri="{96DAC541-7B7A-43D3-8B79-37D633B846F1}">
                <asvg:svgBlip xmlns:asvg="http://schemas.microsoft.com/office/drawing/2016/SVG/main" r:embed="rId2"/>
              </a:ext>
            </a:extLst>
          </a:blip>
          <a:stretch>
            <a:fillRect/>
          </a:stretch>
        </p:blipFill>
        <p:spPr>
          <a:xfrm>
            <a:off x="1792742" y="5824812"/>
            <a:ext cx="3688466" cy="608776"/>
          </a:xfrm>
          <a:prstGeom prst="rect">
            <a:avLst/>
          </a:prstGeom>
        </p:spPr>
      </p:pic>
      <p:sp>
        <p:nvSpPr>
          <p:cNvPr id="14" name="Tekstin paikkamerkki 2">
            <a:extLst>
              <a:ext uri="{FF2B5EF4-FFF2-40B4-BE49-F238E27FC236}">
                <a16:creationId xmlns:a16="http://schemas.microsoft.com/office/drawing/2014/main" id="{228ECC36-F686-4B0E-B126-D1ED6CF08A34}"/>
              </a:ext>
            </a:extLst>
          </p:cNvPr>
          <p:cNvSpPr>
            <a:spLocks noGrp="1"/>
          </p:cNvSpPr>
          <p:nvPr>
            <p:ph type="body" idx="13" hasCustomPrompt="1"/>
          </p:nvPr>
        </p:nvSpPr>
        <p:spPr>
          <a:xfrm>
            <a:off x="1792743" y="4425644"/>
            <a:ext cx="4911521" cy="279730"/>
          </a:xfrm>
        </p:spPr>
        <p:txBody>
          <a:bodyPr>
            <a:noAutofit/>
          </a:bodyPr>
          <a:lstStyle>
            <a:lvl1pPr marL="0" indent="0">
              <a:lnSpc>
                <a:spcPts val="1200"/>
              </a:lnSpc>
              <a:spcBef>
                <a:spcPts val="600"/>
              </a:spcBef>
              <a:buNone/>
              <a:defRPr sz="1200">
                <a:solidFill>
                  <a:schemeClr val="bg1"/>
                </a:solidFill>
              </a:defRPr>
            </a:lvl1pPr>
            <a:lvl2pPr marL="457200" indent="0">
              <a:buNone/>
              <a:defRPr sz="2000">
                <a:solidFill>
                  <a:schemeClr val="tx1">
                    <a:tint val="75000"/>
                  </a:schemeClr>
                </a:solidFill>
              </a:defRPr>
            </a:lvl2pPr>
            <a:lvl3pPr marL="914400" indent="0">
              <a:buNone/>
              <a:defRPr sz="1800">
                <a:solidFill>
                  <a:schemeClr val="tx1">
                    <a:tint val="75000"/>
                  </a:schemeClr>
                </a:solidFill>
              </a:defRPr>
            </a:lvl3pPr>
            <a:lvl4pPr marL="1371600" indent="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4pPr>
            <a:lvl5pPr marL="1828800" indent="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5pPr>
            <a:lvl6pPr marL="2286000" indent="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6pPr>
            <a:lvl7pPr marL="2743200" indent="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7pPr>
            <a:lvl8pPr marL="3200400" indent="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8pPr>
            <a:lvl9pPr marL="3657600" indent="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9pPr>
          </a:lstStyle>
          <a:p>
            <a:pPr algn="l"/>
            <a:r>
              <a:rPr lang="fi-FI" b="0" i="0" err="1">
                <a:effectLst/>
                <a:latin typeface="Segoe UI" panose="020B0502040204020203" pitchFamily="34" charset="0"/>
              </a:rPr>
              <a:t>Författarinformation</a:t>
            </a:r>
            <a:r>
              <a:rPr lang="fi-FI" b="0" i="0">
                <a:effectLst/>
                <a:latin typeface="Segoe UI" panose="020B0502040204020203" pitchFamily="34" charset="0"/>
              </a:rPr>
              <a:t> </a:t>
            </a:r>
            <a:r>
              <a:rPr lang="fi-FI" b="0" i="0" err="1">
                <a:effectLst/>
                <a:latin typeface="Segoe UI" panose="020B0502040204020203" pitchFamily="34" charset="0"/>
              </a:rPr>
              <a:t>Förnamn</a:t>
            </a:r>
            <a:r>
              <a:rPr lang="fi-FI" b="0" i="0">
                <a:effectLst/>
                <a:latin typeface="Segoe UI" panose="020B0502040204020203" pitchFamily="34" charset="0"/>
              </a:rPr>
              <a:t> </a:t>
            </a:r>
            <a:r>
              <a:rPr lang="fi-FI" b="0" i="0" err="1">
                <a:effectLst/>
                <a:latin typeface="Segoe UI" panose="020B0502040204020203" pitchFamily="34" charset="0"/>
              </a:rPr>
              <a:t>Efternamn</a:t>
            </a:r>
            <a:r>
              <a:rPr lang="fi-FI" b="0" i="0">
                <a:effectLst/>
                <a:latin typeface="Segoe UI" panose="020B0502040204020203" pitchFamily="34" charset="0"/>
              </a:rPr>
              <a:t> | Datum</a:t>
            </a:r>
          </a:p>
        </p:txBody>
      </p:sp>
      <p:sp>
        <p:nvSpPr>
          <p:cNvPr id="10" name="Sisällön paikkamerkki 2">
            <a:extLst>
              <a:ext uri="{FF2B5EF4-FFF2-40B4-BE49-F238E27FC236}">
                <a16:creationId xmlns:a16="http://schemas.microsoft.com/office/drawing/2014/main" id="{B1E416C0-4E6D-428D-8B11-8AA4319A4838}"/>
              </a:ext>
            </a:extLst>
          </p:cNvPr>
          <p:cNvSpPr>
            <a:spLocks noGrp="1"/>
          </p:cNvSpPr>
          <p:nvPr>
            <p:ph sz="half" idx="15" hasCustomPrompt="1"/>
          </p:nvPr>
        </p:nvSpPr>
        <p:spPr>
          <a:xfrm>
            <a:off x="7209212" y="1"/>
            <a:ext cx="4980065" cy="6858000"/>
          </a:xfrm>
        </p:spPr>
        <p:txBody>
          <a:bodyPr>
            <a:normAutofit/>
          </a:bodyPr>
          <a:lstStyle>
            <a:lvl1pPr marL="0" indent="0">
              <a:buFont typeface="Arial" panose="020B0604020202020204" pitchFamily="34" charset="0"/>
              <a:buNone/>
              <a:defRPr sz="1400">
                <a:solidFill>
                  <a:schemeClr val="bg1"/>
                </a:solidFill>
              </a:defRPr>
            </a:lvl1pPr>
          </a:lstStyle>
          <a:p>
            <a:pPr marL="0" marR="0" lvl="0" indent="0" algn="l" defTabSz="914400" rtl="0" eaLnBrk="1" fontAlgn="auto" latinLnBrk="0" hangingPunct="1">
              <a:lnSpc>
                <a:spcPct val="90000"/>
              </a:lnSpc>
              <a:spcBef>
                <a:spcPts val="1000"/>
              </a:spcBef>
              <a:spcAft>
                <a:spcPts val="0"/>
              </a:spcAft>
              <a:buClrTx/>
              <a:buSzTx/>
              <a:buFont typeface="Arial" panose="020B0604020202020204" pitchFamily="34" charset="0"/>
              <a:buNone/>
              <a:tabLst/>
              <a:defRPr/>
            </a:pPr>
            <a:r>
              <a:rPr lang="fi-FI" b="0" i="0" err="1">
                <a:effectLst/>
                <a:latin typeface="Segoe UI" panose="020B0502040204020203" pitchFamily="34" charset="0"/>
              </a:rPr>
              <a:t>Infoga</a:t>
            </a:r>
            <a:r>
              <a:rPr lang="fi-FI" b="0" i="0">
                <a:effectLst/>
                <a:latin typeface="Segoe UI" panose="020B0502040204020203" pitchFamily="34" charset="0"/>
              </a:rPr>
              <a:t> bild</a:t>
            </a:r>
            <a:endParaRPr lang="fi-FI"/>
          </a:p>
        </p:txBody>
      </p:sp>
    </p:spTree>
    <p:extLst>
      <p:ext uri="{BB962C8B-B14F-4D97-AF65-F5344CB8AC3E}">
        <p14:creationId xmlns:p14="http://schemas.microsoft.com/office/powerpoint/2010/main" val="379630514"/>
      </p:ext>
    </p:extLst>
  </p:cSld>
  <p:clrMapOvr>
    <a:masterClrMapping/>
  </p:clrMapOvr>
</p:sldLayout>
</file>

<file path=ppt/slideLayouts/slideLayout20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 userDrawn="1">
  <p:cSld name="Innehåll / Sisältö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Otsikko 1">
            <a:extLst>
              <a:ext uri="{FF2B5EF4-FFF2-40B4-BE49-F238E27FC236}">
                <a16:creationId xmlns:a16="http://schemas.microsoft.com/office/drawing/2014/main" id="{031CCC9F-863F-4912-9980-8F52D255222E}"/>
              </a:ext>
            </a:extLst>
          </p:cNvPr>
          <p:cNvSpPr>
            <a:spLocks noGrp="1"/>
          </p:cNvSpPr>
          <p:nvPr>
            <p:ph type="title" hasCustomPrompt="1"/>
          </p:nvPr>
        </p:nvSpPr>
        <p:spPr>
          <a:xfrm>
            <a:off x="1853391" y="762946"/>
            <a:ext cx="9327754" cy="1563565"/>
          </a:xfrm>
        </p:spPr>
        <p:txBody>
          <a:bodyPr>
            <a:normAutofit/>
          </a:bodyPr>
          <a:lstStyle>
            <a:lvl1pPr>
              <a:defRPr sz="3200" b="1"/>
            </a:lvl1pPr>
          </a:lstStyle>
          <a:p>
            <a:r>
              <a:rPr lang="sv-SE"/>
              <a:t>Klicka för att sätta </a:t>
            </a:r>
            <a:br>
              <a:rPr lang="sv-SE"/>
            </a:br>
            <a:r>
              <a:rPr lang="sv-SE"/>
              <a:t>rubriken</a:t>
            </a:r>
            <a:endParaRPr lang="fi-FI"/>
          </a:p>
        </p:txBody>
      </p:sp>
      <p:sp>
        <p:nvSpPr>
          <p:cNvPr id="3" name="Sisällön paikkamerkki 2">
            <a:extLst>
              <a:ext uri="{FF2B5EF4-FFF2-40B4-BE49-F238E27FC236}">
                <a16:creationId xmlns:a16="http://schemas.microsoft.com/office/drawing/2014/main" id="{76D1FF4A-38CC-40DC-83BE-DDE4BF5548B2}"/>
              </a:ext>
            </a:extLst>
          </p:cNvPr>
          <p:cNvSpPr>
            <a:spLocks noGrp="1"/>
          </p:cNvSpPr>
          <p:nvPr>
            <p:ph sz="half" idx="1" hasCustomPrompt="1"/>
          </p:nvPr>
        </p:nvSpPr>
        <p:spPr>
          <a:xfrm>
            <a:off x="1853389" y="2326511"/>
            <a:ext cx="9327755" cy="3850452"/>
          </a:xfrm>
        </p:spPr>
        <p:txBody>
          <a:bodyPr>
            <a:normAutofit/>
          </a:bodyPr>
          <a:lstStyle>
            <a:lvl1pPr marL="457200" indent="-457200">
              <a:buClr>
                <a:schemeClr val="accent1"/>
              </a:buClr>
              <a:buFont typeface="Arial" panose="020B0604020202020204" pitchFamily="34" charset="0"/>
              <a:buChar char="•"/>
              <a:defRPr sz="2400"/>
            </a:lvl1pPr>
          </a:lstStyle>
          <a:p>
            <a:pPr algn="l"/>
            <a:r>
              <a:rPr lang="sv-SE" b="0" i="0">
                <a:effectLst/>
                <a:latin typeface="Segoe UI" panose="020B0502040204020203" pitchFamily="34" charset="0"/>
              </a:rPr>
              <a:t>Klicka för att sätta texten</a:t>
            </a:r>
          </a:p>
        </p:txBody>
      </p:sp>
    </p:spTree>
    <p:extLst>
      <p:ext uri="{BB962C8B-B14F-4D97-AF65-F5344CB8AC3E}">
        <p14:creationId xmlns:p14="http://schemas.microsoft.com/office/powerpoint/2010/main" val="525476367"/>
      </p:ext>
    </p:extLst>
  </p:cSld>
  <p:clrMapOvr>
    <a:masterClrMapping/>
  </p:clrMapOvr>
</p:sldLayout>
</file>

<file path=ppt/slideLayouts/slideLayout21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 userDrawn="1">
  <p:cSld name="Innehåll + bild / Sisältö + kuva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Otsikko 1">
            <a:extLst>
              <a:ext uri="{FF2B5EF4-FFF2-40B4-BE49-F238E27FC236}">
                <a16:creationId xmlns:a16="http://schemas.microsoft.com/office/drawing/2014/main" id="{031CCC9F-863F-4912-9980-8F52D255222E}"/>
              </a:ext>
            </a:extLst>
          </p:cNvPr>
          <p:cNvSpPr>
            <a:spLocks noGrp="1"/>
          </p:cNvSpPr>
          <p:nvPr>
            <p:ph type="title" hasCustomPrompt="1"/>
          </p:nvPr>
        </p:nvSpPr>
        <p:spPr>
          <a:xfrm>
            <a:off x="1853391" y="762946"/>
            <a:ext cx="4491680" cy="1563565"/>
          </a:xfrm>
        </p:spPr>
        <p:txBody>
          <a:bodyPr>
            <a:normAutofit/>
          </a:bodyPr>
          <a:lstStyle>
            <a:lvl1pPr>
              <a:defRPr sz="3200" b="1"/>
            </a:lvl1pPr>
          </a:lstStyle>
          <a:p>
            <a:r>
              <a:rPr lang="sv-SE"/>
              <a:t>Klicka för att sätta </a:t>
            </a:r>
            <a:br>
              <a:rPr lang="sv-SE"/>
            </a:br>
            <a:r>
              <a:rPr lang="sv-SE"/>
              <a:t>rubriken</a:t>
            </a:r>
            <a:endParaRPr lang="fi-FI"/>
          </a:p>
        </p:txBody>
      </p:sp>
      <p:sp>
        <p:nvSpPr>
          <p:cNvPr id="3" name="Sisällön paikkamerkki 2">
            <a:extLst>
              <a:ext uri="{FF2B5EF4-FFF2-40B4-BE49-F238E27FC236}">
                <a16:creationId xmlns:a16="http://schemas.microsoft.com/office/drawing/2014/main" id="{76D1FF4A-38CC-40DC-83BE-DDE4BF5548B2}"/>
              </a:ext>
            </a:extLst>
          </p:cNvPr>
          <p:cNvSpPr>
            <a:spLocks noGrp="1"/>
          </p:cNvSpPr>
          <p:nvPr>
            <p:ph sz="half" idx="1" hasCustomPrompt="1"/>
          </p:nvPr>
        </p:nvSpPr>
        <p:spPr>
          <a:xfrm>
            <a:off x="1853390" y="2326511"/>
            <a:ext cx="4491680" cy="3850452"/>
          </a:xfrm>
        </p:spPr>
        <p:txBody>
          <a:bodyPr>
            <a:normAutofit/>
          </a:bodyPr>
          <a:lstStyle>
            <a:lvl1pPr marL="457200" indent="-457200">
              <a:buClr>
                <a:schemeClr val="accent1"/>
              </a:buClr>
              <a:buFont typeface="Arial" panose="020B0604020202020204" pitchFamily="34" charset="0"/>
              <a:buChar char="•"/>
              <a:defRPr sz="2400"/>
            </a:lvl1pPr>
          </a:lstStyle>
          <a:p>
            <a:pPr algn="l"/>
            <a:r>
              <a:rPr lang="sv-SE" b="0" i="0">
                <a:effectLst/>
                <a:latin typeface="Segoe UI" panose="020B0502040204020203" pitchFamily="34" charset="0"/>
              </a:rPr>
              <a:t>Klicka för att sätta texten</a:t>
            </a:r>
          </a:p>
        </p:txBody>
      </p:sp>
      <p:sp>
        <p:nvSpPr>
          <p:cNvPr id="9" name="Sisällön paikkamerkki 2">
            <a:extLst>
              <a:ext uri="{FF2B5EF4-FFF2-40B4-BE49-F238E27FC236}">
                <a16:creationId xmlns:a16="http://schemas.microsoft.com/office/drawing/2014/main" id="{1DA025EC-89A3-44CB-B84C-6A8DB57CA696}"/>
              </a:ext>
            </a:extLst>
          </p:cNvPr>
          <p:cNvSpPr>
            <a:spLocks noGrp="1"/>
          </p:cNvSpPr>
          <p:nvPr>
            <p:ph sz="half" idx="10" hasCustomPrompt="1"/>
          </p:nvPr>
        </p:nvSpPr>
        <p:spPr>
          <a:xfrm>
            <a:off x="6772099" y="762946"/>
            <a:ext cx="4385897" cy="5414017"/>
          </a:xfrm>
        </p:spPr>
        <p:txBody>
          <a:bodyPr>
            <a:normAutofit/>
          </a:bodyPr>
          <a:lstStyle>
            <a:lvl1pPr marL="0" indent="0">
              <a:buFont typeface="Arial" panose="020B0604020202020204" pitchFamily="34" charset="0"/>
              <a:buNone/>
              <a:defRPr sz="1400">
                <a:solidFill>
                  <a:schemeClr val="accent2"/>
                </a:solidFill>
              </a:defRPr>
            </a:lvl1pPr>
          </a:lstStyle>
          <a:p>
            <a:pPr algn="l"/>
            <a:r>
              <a:rPr lang="fi-FI" b="0" i="0" err="1">
                <a:effectLst/>
                <a:latin typeface="Segoe UI" panose="020B0502040204020203" pitchFamily="34" charset="0"/>
              </a:rPr>
              <a:t>Infoga</a:t>
            </a:r>
            <a:r>
              <a:rPr lang="fi-FI" b="0" i="0">
                <a:effectLst/>
                <a:latin typeface="Segoe UI" panose="020B0502040204020203" pitchFamily="34" charset="0"/>
              </a:rPr>
              <a:t> bild</a:t>
            </a:r>
          </a:p>
        </p:txBody>
      </p:sp>
    </p:spTree>
    <p:extLst>
      <p:ext uri="{BB962C8B-B14F-4D97-AF65-F5344CB8AC3E}">
        <p14:creationId xmlns:p14="http://schemas.microsoft.com/office/powerpoint/2010/main" val="2021992344"/>
      </p:ext>
    </p:extLst>
  </p:cSld>
  <p:clrMapOvr>
    <a:masterClrMapping/>
  </p:clrMapOvr>
</p:sldLayout>
</file>

<file path=ppt/slideLayouts/slideLayout22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 userDrawn="1">
  <p:cSld name="51_Mellanrubrik / Väliotsikko 2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4" name="Rubrik">
            <a:extLst>
              <a:ext uri="{FF2B5EF4-FFF2-40B4-BE49-F238E27FC236}">
                <a16:creationId xmlns:a16="http://schemas.microsoft.com/office/drawing/2014/main" id="{205F0CE6-FF24-48D9-88EA-D77D0AB4F0AB}"/>
              </a:ext>
            </a:extLst>
          </p:cNvPr>
          <p:cNvSpPr>
            <a:spLocks noGrp="1"/>
          </p:cNvSpPr>
          <p:nvPr>
            <p:ph type="title" idx="4294967295" hasCustomPrompt="1"/>
          </p:nvPr>
        </p:nvSpPr>
        <p:spPr>
          <a:xfrm>
            <a:off x="1653884" y="413813"/>
            <a:ext cx="9327754" cy="774907"/>
          </a:xfrm>
        </p:spPr>
        <p:txBody>
          <a:bodyPr/>
          <a:lstStyle>
            <a:lvl1pPr>
              <a:defRPr b="1" baseline="0"/>
            </a:lvl1pPr>
          </a:lstStyle>
          <a:p>
            <a:r>
              <a:rPr lang="fi-FI" sz="3600">
                <a:solidFill>
                  <a:schemeClr val="tx1"/>
                </a:solidFill>
              </a:rPr>
              <a:t>Saatavuus (RESURS)</a:t>
            </a:r>
          </a:p>
        </p:txBody>
      </p:sp>
      <p:cxnSp>
        <p:nvCxnSpPr>
          <p:cNvPr id="15" name="Straight Connector 14">
            <a:extLst>
              <a:ext uri="{FF2B5EF4-FFF2-40B4-BE49-F238E27FC236}">
                <a16:creationId xmlns:a16="http://schemas.microsoft.com/office/drawing/2014/main" id="{D1BC2986-E557-4E31-79E4-2FCA09A44459}"/>
              </a:ext>
            </a:extLst>
          </p:cNvPr>
          <p:cNvCxnSpPr/>
          <p:nvPr userDrawn="1"/>
        </p:nvCxnSpPr>
        <p:spPr>
          <a:xfrm>
            <a:off x="7560000" y="3061699"/>
            <a:ext cx="4632000" cy="0"/>
          </a:xfrm>
          <a:prstGeom prst="line">
            <a:avLst/>
          </a:prstGeom>
          <a:ln w="38100">
            <a:solidFill>
              <a:schemeClr val="bg1"/>
            </a:solidFill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  <p:cxnSp>
        <p:nvCxnSpPr>
          <p:cNvPr id="7" name="Straight Connector 6">
            <a:extLst>
              <a:ext uri="{FF2B5EF4-FFF2-40B4-BE49-F238E27FC236}">
                <a16:creationId xmlns:a16="http://schemas.microsoft.com/office/drawing/2014/main" id="{25A2A482-F46E-8C2D-3CD2-DAF54B76306F}"/>
              </a:ext>
            </a:extLst>
          </p:cNvPr>
          <p:cNvCxnSpPr/>
          <p:nvPr userDrawn="1"/>
        </p:nvCxnSpPr>
        <p:spPr>
          <a:xfrm>
            <a:off x="7560000" y="4495372"/>
            <a:ext cx="4632000" cy="0"/>
          </a:xfrm>
          <a:prstGeom prst="line">
            <a:avLst/>
          </a:prstGeom>
          <a:ln w="38100">
            <a:solidFill>
              <a:schemeClr val="bg1"/>
            </a:solidFill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</p:spTree>
    <p:extLst>
      <p:ext uri="{BB962C8B-B14F-4D97-AF65-F5344CB8AC3E}">
        <p14:creationId xmlns:p14="http://schemas.microsoft.com/office/powerpoint/2010/main" val="1558589739"/>
      </p:ext>
    </p:extLst>
  </p:cSld>
  <p:clrMapOvr>
    <a:masterClrMapping/>
  </p:clrMapOvr>
</p:sldLayout>
</file>

<file path=ppt/slideLayouts/slideLayout23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 userDrawn="1">
  <p:cSld name="38_Mellanrubrik / Väliotsikko 2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4" name="Rubrik">
            <a:extLst>
              <a:ext uri="{FF2B5EF4-FFF2-40B4-BE49-F238E27FC236}">
                <a16:creationId xmlns:a16="http://schemas.microsoft.com/office/drawing/2014/main" id="{205F0CE6-FF24-48D9-88EA-D77D0AB4F0AB}"/>
              </a:ext>
            </a:extLst>
          </p:cNvPr>
          <p:cNvSpPr>
            <a:spLocks noGrp="1"/>
          </p:cNvSpPr>
          <p:nvPr>
            <p:ph type="title" idx="4294967295" hasCustomPrompt="1"/>
          </p:nvPr>
        </p:nvSpPr>
        <p:spPr>
          <a:xfrm>
            <a:off x="1741502" y="385238"/>
            <a:ext cx="9327754" cy="774907"/>
          </a:xfrm>
        </p:spPr>
        <p:txBody>
          <a:bodyPr/>
          <a:lstStyle>
            <a:lvl1pPr>
              <a:defRPr b="1" baseline="0"/>
            </a:lvl1pPr>
          </a:lstStyle>
          <a:p>
            <a:r>
              <a:rPr lang="fi-FI" sz="3600">
                <a:solidFill>
                  <a:schemeClr val="tx1"/>
                </a:solidFill>
              </a:rPr>
              <a:t>Saatavuus (RESURS)</a:t>
            </a:r>
          </a:p>
        </p:txBody>
      </p:sp>
    </p:spTree>
    <p:extLst>
      <p:ext uri="{BB962C8B-B14F-4D97-AF65-F5344CB8AC3E}">
        <p14:creationId xmlns:p14="http://schemas.microsoft.com/office/powerpoint/2010/main" val="2511825541"/>
      </p:ext>
    </p:extLst>
  </p:cSld>
  <p:clrMapOvr>
    <a:masterClrMapping/>
  </p:clrMapOvr>
</p:sldLayout>
</file>

<file path=ppt/slideLayouts/slideLayout24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 userDrawn="1">
  <p:cSld name="37_Mellanrubrik / Väliotsikko 2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4" name="Rubrik">
            <a:extLst>
              <a:ext uri="{FF2B5EF4-FFF2-40B4-BE49-F238E27FC236}">
                <a16:creationId xmlns:a16="http://schemas.microsoft.com/office/drawing/2014/main" id="{205F0CE6-FF24-48D9-88EA-D77D0AB4F0AB}"/>
              </a:ext>
            </a:extLst>
          </p:cNvPr>
          <p:cNvSpPr>
            <a:spLocks noGrp="1"/>
          </p:cNvSpPr>
          <p:nvPr>
            <p:ph type="title" idx="4294967295" hasCustomPrompt="1"/>
          </p:nvPr>
        </p:nvSpPr>
        <p:spPr>
          <a:xfrm>
            <a:off x="1653884" y="413813"/>
            <a:ext cx="9327754" cy="774907"/>
          </a:xfrm>
        </p:spPr>
        <p:txBody>
          <a:bodyPr/>
          <a:lstStyle>
            <a:lvl1pPr>
              <a:defRPr b="1" baseline="0"/>
            </a:lvl1pPr>
          </a:lstStyle>
          <a:p>
            <a:r>
              <a:rPr lang="fi-FI" sz="3600">
                <a:solidFill>
                  <a:schemeClr val="tx1"/>
                </a:solidFill>
              </a:rPr>
              <a:t>Saatavuus (RESURS)</a:t>
            </a:r>
          </a:p>
        </p:txBody>
      </p:sp>
      <p:cxnSp>
        <p:nvCxnSpPr>
          <p:cNvPr id="7" name="Straight Connector 6">
            <a:extLst>
              <a:ext uri="{FF2B5EF4-FFF2-40B4-BE49-F238E27FC236}">
                <a16:creationId xmlns:a16="http://schemas.microsoft.com/office/drawing/2014/main" id="{A56DBEB3-51CC-72A7-8A37-95BC67CBE2B7}"/>
              </a:ext>
            </a:extLst>
          </p:cNvPr>
          <p:cNvCxnSpPr/>
          <p:nvPr userDrawn="1"/>
        </p:nvCxnSpPr>
        <p:spPr>
          <a:xfrm>
            <a:off x="7560000" y="4457272"/>
            <a:ext cx="4632000" cy="0"/>
          </a:xfrm>
          <a:prstGeom prst="line">
            <a:avLst/>
          </a:prstGeom>
          <a:ln w="38100">
            <a:solidFill>
              <a:schemeClr val="bg1"/>
            </a:solidFill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</p:spTree>
    <p:extLst>
      <p:ext uri="{BB962C8B-B14F-4D97-AF65-F5344CB8AC3E}">
        <p14:creationId xmlns:p14="http://schemas.microsoft.com/office/powerpoint/2010/main" val="1354583413"/>
      </p:ext>
    </p:extLst>
  </p:cSld>
  <p:clrMapOvr>
    <a:masterClrMapping/>
  </p:clrMapOvr>
</p:sldLayout>
</file>

<file path=ppt/slideLayouts/slideLayout25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 userDrawn="1">
  <p:cSld name="32_Mellanrubrik / Väliotsikko 2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4" name="Rubrik">
            <a:extLst>
              <a:ext uri="{FF2B5EF4-FFF2-40B4-BE49-F238E27FC236}">
                <a16:creationId xmlns:a16="http://schemas.microsoft.com/office/drawing/2014/main" id="{205F0CE6-FF24-48D9-88EA-D77D0AB4F0AB}"/>
              </a:ext>
            </a:extLst>
          </p:cNvPr>
          <p:cNvSpPr>
            <a:spLocks noGrp="1"/>
          </p:cNvSpPr>
          <p:nvPr>
            <p:ph type="title" idx="4294967295" hasCustomPrompt="1"/>
          </p:nvPr>
        </p:nvSpPr>
        <p:spPr>
          <a:xfrm>
            <a:off x="1653884" y="413813"/>
            <a:ext cx="9327754" cy="774907"/>
          </a:xfrm>
        </p:spPr>
        <p:txBody>
          <a:bodyPr/>
          <a:lstStyle>
            <a:lvl1pPr>
              <a:defRPr b="1" baseline="0"/>
            </a:lvl1pPr>
          </a:lstStyle>
          <a:p>
            <a:r>
              <a:rPr lang="fi-FI" sz="3600">
                <a:solidFill>
                  <a:schemeClr val="tx1"/>
                </a:solidFill>
              </a:rPr>
              <a:t>Saatavuus (RESURS)</a:t>
            </a:r>
          </a:p>
        </p:txBody>
      </p:sp>
    </p:spTree>
    <p:extLst>
      <p:ext uri="{BB962C8B-B14F-4D97-AF65-F5344CB8AC3E}">
        <p14:creationId xmlns:p14="http://schemas.microsoft.com/office/powerpoint/2010/main" val="264544977"/>
      </p:ext>
    </p:extLst>
  </p:cSld>
  <p:clrMapOvr>
    <a:masterClrMapping/>
  </p:clrMapOvr>
</p:sldLayout>
</file>

<file path=ppt/slideLayouts/slideLayout26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 userDrawn="1">
  <p:cSld name="21_Mellanrubrik / Väliotsikko 2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4" name="Rubrik">
            <a:extLst>
              <a:ext uri="{FF2B5EF4-FFF2-40B4-BE49-F238E27FC236}">
                <a16:creationId xmlns:a16="http://schemas.microsoft.com/office/drawing/2014/main" id="{205F0CE6-FF24-48D9-88EA-D77D0AB4F0AB}"/>
              </a:ext>
            </a:extLst>
          </p:cNvPr>
          <p:cNvSpPr>
            <a:spLocks noGrp="1"/>
          </p:cNvSpPr>
          <p:nvPr>
            <p:ph type="title" idx="4294967295" hasCustomPrompt="1"/>
          </p:nvPr>
        </p:nvSpPr>
        <p:spPr>
          <a:xfrm>
            <a:off x="1653884" y="413813"/>
            <a:ext cx="9327754" cy="774907"/>
          </a:xfrm>
        </p:spPr>
        <p:txBody>
          <a:bodyPr/>
          <a:lstStyle>
            <a:lvl1pPr>
              <a:defRPr b="1" baseline="0"/>
            </a:lvl1pPr>
          </a:lstStyle>
          <a:p>
            <a:r>
              <a:rPr lang="fi-FI" sz="3600" err="1">
                <a:solidFill>
                  <a:schemeClr val="tx1"/>
                </a:solidFill>
              </a:rPr>
              <a:t>sampam</a:t>
            </a:r>
            <a:endParaRPr lang="fi-FI" sz="3600">
              <a:solidFill>
                <a:schemeClr val="tx1"/>
              </a:solidFill>
            </a:endParaRPr>
          </a:p>
        </p:txBody>
      </p:sp>
    </p:spTree>
    <p:extLst>
      <p:ext uri="{BB962C8B-B14F-4D97-AF65-F5344CB8AC3E}">
        <p14:creationId xmlns:p14="http://schemas.microsoft.com/office/powerpoint/2010/main" val="3290596851"/>
      </p:ext>
    </p:extLst>
  </p:cSld>
  <p:clrMapOvr>
    <a:masterClrMapping/>
  </p:clrMapOvr>
</p:sldLayout>
</file>

<file path=ppt/slideLayouts/slideLayout27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 userDrawn="1">
  <p:cSld name="19_Mellanrubrik / Väliotsikko 2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8" name="Rubrik">
            <a:extLst>
              <a:ext uri="{FF2B5EF4-FFF2-40B4-BE49-F238E27FC236}">
                <a16:creationId xmlns:a16="http://schemas.microsoft.com/office/drawing/2014/main" id="{205F0CE6-FF24-48D9-88EA-D77D0AB4F0AB}"/>
              </a:ext>
            </a:extLst>
          </p:cNvPr>
          <p:cNvSpPr>
            <a:spLocks noGrp="1"/>
          </p:cNvSpPr>
          <p:nvPr>
            <p:ph type="title" idx="4294967295"/>
          </p:nvPr>
        </p:nvSpPr>
        <p:spPr>
          <a:xfrm>
            <a:off x="1653884" y="413813"/>
            <a:ext cx="9327754" cy="774907"/>
          </a:xfrm>
        </p:spPr>
        <p:txBody>
          <a:bodyPr/>
          <a:lstStyle/>
          <a:p>
            <a:r>
              <a:rPr lang="fi-FI" sz="3600" b="1" err="1">
                <a:solidFill>
                  <a:schemeClr val="tx1"/>
                </a:solidFill>
              </a:rPr>
              <a:t>Kundupplevelse</a:t>
            </a:r>
            <a:endParaRPr lang="fi-FI" sz="3600" b="1">
              <a:solidFill>
                <a:schemeClr val="tx1"/>
              </a:solidFill>
            </a:endParaRPr>
          </a:p>
        </p:txBody>
      </p:sp>
    </p:spTree>
    <p:extLst>
      <p:ext uri="{BB962C8B-B14F-4D97-AF65-F5344CB8AC3E}">
        <p14:creationId xmlns:p14="http://schemas.microsoft.com/office/powerpoint/2010/main" val="3638928500"/>
      </p:ext>
    </p:extLst>
  </p:cSld>
  <p:clrMapOvr>
    <a:masterClrMapping/>
  </p:clrMapOvr>
</p:sldLayout>
</file>

<file path=ppt/slideLayouts/slideLayout28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 userDrawn="1">
  <p:cSld name="6_Mellanrubrik / Väliotsikko 2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8" name="Suorakulmio 7">
            <a:extLst>
              <a:ext uri="{FF2B5EF4-FFF2-40B4-BE49-F238E27FC236}">
                <a16:creationId xmlns:a16="http://schemas.microsoft.com/office/drawing/2014/main" id="{9171C9EA-1BEC-4619-B728-CEDDB184F91C}"/>
              </a:ext>
              <a:ext uri="{C183D7F6-B498-43B3-948B-1728B52AA6E4}">
                <adec:decorative xmlns:adec="http://schemas.microsoft.com/office/drawing/2017/decorative" val="1"/>
              </a:ext>
            </a:extLst>
          </p:cNvPr>
          <p:cNvSpPr/>
          <p:nvPr userDrawn="1"/>
        </p:nvSpPr>
        <p:spPr>
          <a:xfrm>
            <a:off x="1122744" y="0"/>
            <a:ext cx="11069256" cy="6858000"/>
          </a:xfrm>
          <a:prstGeom prst="rect">
            <a:avLst/>
          </a:prstGeom>
          <a:solidFill>
            <a:schemeClr val="tx1"/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fi-FI"/>
          </a:p>
        </p:txBody>
      </p:sp>
      <p:sp>
        <p:nvSpPr>
          <p:cNvPr id="5" name="Rectangle 4"/>
          <p:cNvSpPr/>
          <p:nvPr userDrawn="1"/>
        </p:nvSpPr>
        <p:spPr>
          <a:xfrm>
            <a:off x="1055716" y="-11424"/>
            <a:ext cx="11213869" cy="1403384"/>
          </a:xfrm>
          <a:prstGeom prst="rect">
            <a:avLst/>
          </a:prstGeom>
          <a:solidFill>
            <a:schemeClr val="bg1"/>
          </a:solidFill>
          <a:ln>
            <a:solidFill>
              <a:schemeClr val="bg1"/>
            </a:solidFill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US"/>
          </a:p>
        </p:txBody>
      </p:sp>
      <p:pic>
        <p:nvPicPr>
          <p:cNvPr id="2" name="Picture 1">
            <a:extLst>
              <a:ext uri="{FF2B5EF4-FFF2-40B4-BE49-F238E27FC236}">
                <a16:creationId xmlns:a16="http://schemas.microsoft.com/office/drawing/2014/main" id="{E5E4426B-1263-FF2F-84C3-2A76EC01A48E}"/>
              </a:ext>
            </a:extLst>
          </p:cNvPr>
          <p:cNvPicPr>
            <a:picLocks noChangeAspect="1"/>
          </p:cNvPicPr>
          <p:nvPr userDrawn="1"/>
        </p:nvPicPr>
        <p:blipFill>
          <a:blip r:embed="rId2" cstate="print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9163665" y="669804"/>
            <a:ext cx="3028335" cy="700303"/>
          </a:xfrm>
          <a:prstGeom prst="rect">
            <a:avLst/>
          </a:prstGeom>
        </p:spPr>
      </p:pic>
    </p:spTree>
    <p:extLst>
      <p:ext uri="{BB962C8B-B14F-4D97-AF65-F5344CB8AC3E}">
        <p14:creationId xmlns:p14="http://schemas.microsoft.com/office/powerpoint/2010/main" val="2924291273"/>
      </p:ext>
    </p:extLst>
  </p:cSld>
  <p:clrMapOvr>
    <a:masterClrMapping/>
  </p:clrMapOvr>
</p:sldLayout>
</file>

<file path=ppt/slideLayouts/slideLayout29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 userDrawn="1">
  <p:cSld name="Mellanrubrik / Väliotsikko 2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8" name="Suorakulmio 7">
            <a:extLst>
              <a:ext uri="{FF2B5EF4-FFF2-40B4-BE49-F238E27FC236}">
                <a16:creationId xmlns:a16="http://schemas.microsoft.com/office/drawing/2014/main" id="{9171C9EA-1BEC-4619-B728-CEDDB184F91C}"/>
              </a:ext>
              <a:ext uri="{C183D7F6-B498-43B3-948B-1728B52AA6E4}">
                <adec:decorative xmlns:adec="http://schemas.microsoft.com/office/drawing/2017/decorative" val="1"/>
              </a:ext>
            </a:extLst>
          </p:cNvPr>
          <p:cNvSpPr/>
          <p:nvPr userDrawn="1"/>
        </p:nvSpPr>
        <p:spPr>
          <a:xfrm>
            <a:off x="1122744" y="0"/>
            <a:ext cx="11069256" cy="6858000"/>
          </a:xfrm>
          <a:prstGeom prst="rect">
            <a:avLst/>
          </a:prstGeom>
          <a:solidFill>
            <a:schemeClr val="tx1"/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fi-FI"/>
          </a:p>
        </p:txBody>
      </p:sp>
      <p:sp>
        <p:nvSpPr>
          <p:cNvPr id="2" name="Otsikko 1">
            <a:extLst>
              <a:ext uri="{FF2B5EF4-FFF2-40B4-BE49-F238E27FC236}">
                <a16:creationId xmlns:a16="http://schemas.microsoft.com/office/drawing/2014/main" id="{BD9989D6-F31F-4EC5-946F-B333986A8700}"/>
              </a:ext>
            </a:extLst>
          </p:cNvPr>
          <p:cNvSpPr>
            <a:spLocks noGrp="1"/>
          </p:cNvSpPr>
          <p:nvPr>
            <p:ph type="title" hasCustomPrompt="1"/>
          </p:nvPr>
        </p:nvSpPr>
        <p:spPr>
          <a:xfrm>
            <a:off x="2651512" y="1481560"/>
            <a:ext cx="7881449" cy="2511706"/>
          </a:xfrm>
        </p:spPr>
        <p:txBody>
          <a:bodyPr anchor="b">
            <a:noAutofit/>
          </a:bodyPr>
          <a:lstStyle>
            <a:lvl1pPr>
              <a:defRPr sz="6000" b="1">
                <a:solidFill>
                  <a:schemeClr val="bg1"/>
                </a:solidFill>
              </a:defRPr>
            </a:lvl1pPr>
          </a:lstStyle>
          <a:p>
            <a:r>
              <a:rPr lang="sv-SE"/>
              <a:t>Klicka för att sätta </a:t>
            </a:r>
            <a:br>
              <a:rPr lang="sv-SE"/>
            </a:br>
            <a:r>
              <a:rPr lang="sv-SE"/>
              <a:t>rubriken</a:t>
            </a:r>
            <a:endParaRPr lang="fi-FI"/>
          </a:p>
        </p:txBody>
      </p:sp>
      <p:sp>
        <p:nvSpPr>
          <p:cNvPr id="3" name="Tekstin paikkamerkki 2">
            <a:extLst>
              <a:ext uri="{FF2B5EF4-FFF2-40B4-BE49-F238E27FC236}">
                <a16:creationId xmlns:a16="http://schemas.microsoft.com/office/drawing/2014/main" id="{316C2E39-1FFB-4EB1-83CE-55B81ACB00AE}"/>
              </a:ext>
            </a:extLst>
          </p:cNvPr>
          <p:cNvSpPr>
            <a:spLocks noGrp="1"/>
          </p:cNvSpPr>
          <p:nvPr>
            <p:ph type="body" idx="1" hasCustomPrompt="1"/>
          </p:nvPr>
        </p:nvSpPr>
        <p:spPr>
          <a:xfrm>
            <a:off x="2651512" y="4374498"/>
            <a:ext cx="7881448" cy="405846"/>
          </a:xfrm>
        </p:spPr>
        <p:txBody>
          <a:bodyPr>
            <a:noAutofit/>
          </a:bodyPr>
          <a:lstStyle>
            <a:lvl1pPr marL="0" indent="0">
              <a:buNone/>
              <a:defRPr sz="2400">
                <a:solidFill>
                  <a:schemeClr val="accent1"/>
                </a:solidFill>
              </a:defRPr>
            </a:lvl1pPr>
            <a:lvl2pPr marL="457200" indent="0">
              <a:buNone/>
              <a:defRPr sz="2000">
                <a:solidFill>
                  <a:schemeClr val="tx1">
                    <a:tint val="75000"/>
                  </a:schemeClr>
                </a:solidFill>
              </a:defRPr>
            </a:lvl2pPr>
            <a:lvl3pPr marL="914400" indent="0">
              <a:buNone/>
              <a:defRPr sz="1800">
                <a:solidFill>
                  <a:schemeClr val="tx1">
                    <a:tint val="75000"/>
                  </a:schemeClr>
                </a:solidFill>
              </a:defRPr>
            </a:lvl3pPr>
            <a:lvl4pPr marL="1371600" indent="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4pPr>
            <a:lvl5pPr marL="1828800" indent="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5pPr>
            <a:lvl6pPr marL="2286000" indent="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6pPr>
            <a:lvl7pPr marL="2743200" indent="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7pPr>
            <a:lvl8pPr marL="3200400" indent="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8pPr>
            <a:lvl9pPr marL="3657600" indent="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9pPr>
          </a:lstStyle>
          <a:p>
            <a:pPr algn="l"/>
            <a:r>
              <a:rPr lang="sv-SE" b="0" i="0">
                <a:effectLst/>
                <a:latin typeface="Segoe UI" panose="020B0502040204020203" pitchFamily="34" charset="0"/>
              </a:rPr>
              <a:t>Klicka för att sätta underrubriken</a:t>
            </a:r>
          </a:p>
        </p:txBody>
      </p:sp>
    </p:spTree>
    <p:extLst>
      <p:ext uri="{BB962C8B-B14F-4D97-AF65-F5344CB8AC3E}">
        <p14:creationId xmlns:p14="http://schemas.microsoft.com/office/powerpoint/2010/main" val="3738262220"/>
      </p:ext>
    </p:extLst>
  </p:cSld>
  <p:clrMapOvr>
    <a:masterClrMapping/>
  </p:clrMapOvr>
</p:sldLayout>
</file>

<file path=ppt/slideLayouts/slideLayout30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 userDrawn="1">
  <p:cSld name="1_Mellanrubrik / Väliotsikko 2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8" name="Suorakulmio 7">
            <a:extLst>
              <a:ext uri="{FF2B5EF4-FFF2-40B4-BE49-F238E27FC236}">
                <a16:creationId xmlns:a16="http://schemas.microsoft.com/office/drawing/2014/main" id="{9171C9EA-1BEC-4619-B728-CEDDB184F91C}"/>
              </a:ext>
              <a:ext uri="{C183D7F6-B498-43B3-948B-1728B52AA6E4}">
                <adec:decorative xmlns:adec="http://schemas.microsoft.com/office/drawing/2017/decorative" val="1"/>
              </a:ext>
            </a:extLst>
          </p:cNvPr>
          <p:cNvSpPr/>
          <p:nvPr userDrawn="1"/>
        </p:nvSpPr>
        <p:spPr>
          <a:xfrm>
            <a:off x="1122744" y="0"/>
            <a:ext cx="11069256" cy="6858000"/>
          </a:xfrm>
          <a:prstGeom prst="rect">
            <a:avLst/>
          </a:prstGeom>
          <a:solidFill>
            <a:schemeClr val="tx1"/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fi-FI"/>
          </a:p>
        </p:txBody>
      </p:sp>
      <p:cxnSp>
        <p:nvCxnSpPr>
          <p:cNvPr id="5" name="Straight Connector 4">
            <a:extLst>
              <a:ext uri="{FF2B5EF4-FFF2-40B4-BE49-F238E27FC236}">
                <a16:creationId xmlns:a16="http://schemas.microsoft.com/office/drawing/2014/main" id="{7D524BBE-09B8-48EA-859D-3860E4E8A31C}"/>
              </a:ext>
            </a:extLst>
          </p:cNvPr>
          <p:cNvCxnSpPr/>
          <p:nvPr userDrawn="1"/>
        </p:nvCxnSpPr>
        <p:spPr>
          <a:xfrm>
            <a:off x="4798800" y="1391960"/>
            <a:ext cx="0" cy="5966691"/>
          </a:xfrm>
          <a:prstGeom prst="line">
            <a:avLst/>
          </a:prstGeom>
          <a:ln w="38100">
            <a:solidFill>
              <a:schemeClr val="bg1"/>
            </a:solidFill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  <p:cxnSp>
        <p:nvCxnSpPr>
          <p:cNvPr id="6" name="Straight Connector 5">
            <a:extLst>
              <a:ext uri="{FF2B5EF4-FFF2-40B4-BE49-F238E27FC236}">
                <a16:creationId xmlns:a16="http://schemas.microsoft.com/office/drawing/2014/main" id="{E663A9F8-806C-4F2D-8EDE-F3C63879E4F0}"/>
              </a:ext>
            </a:extLst>
          </p:cNvPr>
          <p:cNvCxnSpPr/>
          <p:nvPr userDrawn="1"/>
        </p:nvCxnSpPr>
        <p:spPr>
          <a:xfrm>
            <a:off x="8532000" y="891309"/>
            <a:ext cx="0" cy="5966691"/>
          </a:xfrm>
          <a:prstGeom prst="line">
            <a:avLst/>
          </a:prstGeom>
          <a:ln w="38100">
            <a:solidFill>
              <a:schemeClr val="bg1"/>
            </a:solidFill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  <p:sp>
        <p:nvSpPr>
          <p:cNvPr id="7" name="Rectangle 6">
            <a:extLst>
              <a:ext uri="{FF2B5EF4-FFF2-40B4-BE49-F238E27FC236}">
                <a16:creationId xmlns:a16="http://schemas.microsoft.com/office/drawing/2014/main" id="{7C2F3AC7-DD9D-4569-9C23-2C361AB2CEE3}"/>
              </a:ext>
            </a:extLst>
          </p:cNvPr>
          <p:cNvSpPr/>
          <p:nvPr userDrawn="1"/>
        </p:nvSpPr>
        <p:spPr>
          <a:xfrm>
            <a:off x="1055716" y="-11424"/>
            <a:ext cx="11213869" cy="1403384"/>
          </a:xfrm>
          <a:prstGeom prst="rect">
            <a:avLst/>
          </a:prstGeom>
          <a:solidFill>
            <a:schemeClr val="bg1"/>
          </a:solidFill>
          <a:ln>
            <a:solidFill>
              <a:schemeClr val="bg1"/>
            </a:solidFill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989356093"/>
      </p:ext>
    </p:extLst>
  </p:cSld>
  <p:clrMapOvr>
    <a:masterClrMapping/>
  </p:clrMapOvr>
</p:sldLayout>
</file>

<file path=ppt/slideLayouts/slideLayout31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 userDrawn="1">
  <p:cSld name="2_Mellanrubrik / Väliotsikko 2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8" name="Suorakulmio 7">
            <a:extLst>
              <a:ext uri="{FF2B5EF4-FFF2-40B4-BE49-F238E27FC236}">
                <a16:creationId xmlns:a16="http://schemas.microsoft.com/office/drawing/2014/main" id="{9171C9EA-1BEC-4619-B728-CEDDB184F91C}"/>
              </a:ext>
              <a:ext uri="{C183D7F6-B498-43B3-948B-1728B52AA6E4}">
                <adec:decorative xmlns:adec="http://schemas.microsoft.com/office/drawing/2017/decorative" val="1"/>
              </a:ext>
            </a:extLst>
          </p:cNvPr>
          <p:cNvSpPr/>
          <p:nvPr userDrawn="1"/>
        </p:nvSpPr>
        <p:spPr>
          <a:xfrm>
            <a:off x="1122744" y="0"/>
            <a:ext cx="11069256" cy="6858000"/>
          </a:xfrm>
          <a:prstGeom prst="rect">
            <a:avLst/>
          </a:prstGeom>
          <a:solidFill>
            <a:schemeClr val="tx1"/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fi-FI"/>
          </a:p>
        </p:txBody>
      </p:sp>
      <p:sp>
        <p:nvSpPr>
          <p:cNvPr id="7" name="Rectangle 6">
            <a:extLst>
              <a:ext uri="{FF2B5EF4-FFF2-40B4-BE49-F238E27FC236}">
                <a16:creationId xmlns:a16="http://schemas.microsoft.com/office/drawing/2014/main" id="{7C2F3AC7-DD9D-4569-9C23-2C361AB2CEE3}"/>
              </a:ext>
            </a:extLst>
          </p:cNvPr>
          <p:cNvSpPr/>
          <p:nvPr userDrawn="1"/>
        </p:nvSpPr>
        <p:spPr>
          <a:xfrm>
            <a:off x="1055716" y="-11424"/>
            <a:ext cx="11213869" cy="1403384"/>
          </a:xfrm>
          <a:prstGeom prst="rect">
            <a:avLst/>
          </a:prstGeom>
          <a:solidFill>
            <a:schemeClr val="bg1"/>
          </a:solidFill>
          <a:ln>
            <a:solidFill>
              <a:schemeClr val="bg1"/>
            </a:solidFill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673470425"/>
      </p:ext>
    </p:extLst>
  </p:cSld>
  <p:clrMapOvr>
    <a:masterClrMapping/>
  </p:clrMapOvr>
</p:sldLayout>
</file>

<file path=ppt/slideLayouts/slideLayout32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 userDrawn="1">
  <p:cSld name="2_Mellanrubrik / Väliotsikko 1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8" name="Suorakulmio 7">
            <a:extLst>
              <a:ext uri="{FF2B5EF4-FFF2-40B4-BE49-F238E27FC236}">
                <a16:creationId xmlns:a16="http://schemas.microsoft.com/office/drawing/2014/main" id="{9171C9EA-1BEC-4619-B728-CEDDB184F91C}"/>
              </a:ext>
              <a:ext uri="{C183D7F6-B498-43B3-948B-1728B52AA6E4}">
                <adec:decorative xmlns:adec="http://schemas.microsoft.com/office/drawing/2017/decorative" val="1"/>
              </a:ext>
            </a:extLst>
          </p:cNvPr>
          <p:cNvSpPr/>
          <p:nvPr userDrawn="1"/>
        </p:nvSpPr>
        <p:spPr>
          <a:xfrm>
            <a:off x="1122744" y="0"/>
            <a:ext cx="11069256" cy="6858000"/>
          </a:xfrm>
          <a:prstGeom prst="rect">
            <a:avLst/>
          </a:prstGeom>
          <a:solidFill>
            <a:schemeClr val="tx1"/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fi-FI"/>
          </a:p>
        </p:txBody>
      </p:sp>
      <p:pic>
        <p:nvPicPr>
          <p:cNvPr id="12" name="Kuva 11">
            <a:extLst>
              <a:ext uri="{FF2B5EF4-FFF2-40B4-BE49-F238E27FC236}">
                <a16:creationId xmlns:a16="http://schemas.microsoft.com/office/drawing/2014/main" id="{F6B8AB5D-811F-4B06-A2B7-A29159A8EF82}"/>
              </a:ext>
              <a:ext uri="{C183D7F6-B498-43B3-948B-1728B52AA6E4}">
                <adec:decorative xmlns:adec="http://schemas.microsoft.com/office/drawing/2017/decorative" val="1"/>
              </a:ext>
            </a:extLst>
          </p:cNvPr>
          <p:cNvPicPr>
            <a:picLocks noChangeAspect="1"/>
          </p:cNvPicPr>
          <p:nvPr userDrawn="1"/>
        </p:nvPicPr>
        <p:blipFill rotWithShape="1">
          <a:blip>
            <a:extLst>
              <a:ext uri="{96DAC541-7B7A-43D3-8B79-37D633B846F1}">
                <asvg:svgBlip xmlns:asvg="http://schemas.microsoft.com/office/drawing/2016/SVG/main" r:embed="rId2"/>
              </a:ext>
            </a:extLst>
          </a:blip>
          <a:srcRect t="7582" r="2599" b="7653"/>
          <a:stretch/>
        </p:blipFill>
        <p:spPr>
          <a:xfrm>
            <a:off x="2553495" y="-1"/>
            <a:ext cx="9638506" cy="6858001"/>
          </a:xfrm>
          <a:prstGeom prst="rect">
            <a:avLst/>
          </a:prstGeom>
        </p:spPr>
      </p:pic>
      <p:sp>
        <p:nvSpPr>
          <p:cNvPr id="7" name="Suorakulmio 6">
            <a:extLst>
              <a:ext uri="{FF2B5EF4-FFF2-40B4-BE49-F238E27FC236}">
                <a16:creationId xmlns:a16="http://schemas.microsoft.com/office/drawing/2014/main" id="{621CD312-6FC1-4BBF-800D-A161539795B1}"/>
              </a:ext>
              <a:ext uri="{C183D7F6-B498-43B3-948B-1728B52AA6E4}">
                <adec:decorative xmlns:adec="http://schemas.microsoft.com/office/drawing/2017/decorative" val="1"/>
              </a:ext>
            </a:extLst>
          </p:cNvPr>
          <p:cNvSpPr/>
          <p:nvPr userDrawn="1"/>
        </p:nvSpPr>
        <p:spPr>
          <a:xfrm>
            <a:off x="1828800" y="555585"/>
            <a:ext cx="9769034" cy="5764192"/>
          </a:xfrm>
          <a:prstGeom prst="rect">
            <a:avLst/>
          </a:prstGeom>
          <a:solidFill>
            <a:schemeClr val="bg2"/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fi-FI"/>
          </a:p>
        </p:txBody>
      </p:sp>
      <p:sp>
        <p:nvSpPr>
          <p:cNvPr id="14" name="Otsikko 1">
            <a:extLst>
              <a:ext uri="{FF2B5EF4-FFF2-40B4-BE49-F238E27FC236}">
                <a16:creationId xmlns:a16="http://schemas.microsoft.com/office/drawing/2014/main" id="{6B794C0E-ABDA-46B2-87C9-9CE37E803DF1}"/>
              </a:ext>
            </a:extLst>
          </p:cNvPr>
          <p:cNvSpPr>
            <a:spLocks noGrp="1"/>
          </p:cNvSpPr>
          <p:nvPr>
            <p:ph type="title" hasCustomPrompt="1"/>
          </p:nvPr>
        </p:nvSpPr>
        <p:spPr>
          <a:xfrm>
            <a:off x="2651512" y="1481560"/>
            <a:ext cx="7881449" cy="2511706"/>
          </a:xfrm>
        </p:spPr>
        <p:txBody>
          <a:bodyPr anchor="b">
            <a:noAutofit/>
          </a:bodyPr>
          <a:lstStyle>
            <a:lvl1pPr>
              <a:defRPr sz="6000" b="1">
                <a:solidFill>
                  <a:schemeClr val="tx1"/>
                </a:solidFill>
              </a:defRPr>
            </a:lvl1pPr>
          </a:lstStyle>
          <a:p>
            <a:r>
              <a:rPr lang="sv-SE"/>
              <a:t>Klicka för att sätta </a:t>
            </a:r>
            <a:br>
              <a:rPr lang="sv-SE"/>
            </a:br>
            <a:r>
              <a:rPr lang="sv-SE"/>
              <a:t>rubriken</a:t>
            </a:r>
            <a:endParaRPr lang="fi-FI"/>
          </a:p>
        </p:txBody>
      </p:sp>
      <p:sp>
        <p:nvSpPr>
          <p:cNvPr id="15" name="Tekstin paikkamerkki 2">
            <a:extLst>
              <a:ext uri="{FF2B5EF4-FFF2-40B4-BE49-F238E27FC236}">
                <a16:creationId xmlns:a16="http://schemas.microsoft.com/office/drawing/2014/main" id="{3A0EC7A0-5676-4A13-9CF1-A44526782232}"/>
              </a:ext>
            </a:extLst>
          </p:cNvPr>
          <p:cNvSpPr>
            <a:spLocks noGrp="1"/>
          </p:cNvSpPr>
          <p:nvPr>
            <p:ph type="body" idx="1" hasCustomPrompt="1"/>
          </p:nvPr>
        </p:nvSpPr>
        <p:spPr>
          <a:xfrm>
            <a:off x="2651511" y="4281899"/>
            <a:ext cx="7881449" cy="382697"/>
          </a:xfrm>
        </p:spPr>
        <p:txBody>
          <a:bodyPr>
            <a:noAutofit/>
          </a:bodyPr>
          <a:lstStyle>
            <a:lvl1pPr marL="0" indent="0">
              <a:buNone/>
              <a:defRPr sz="2400" b="1">
                <a:solidFill>
                  <a:schemeClr val="accent2"/>
                </a:solidFill>
              </a:defRPr>
            </a:lvl1pPr>
            <a:lvl2pPr marL="457200" indent="0">
              <a:buNone/>
              <a:defRPr sz="2000">
                <a:solidFill>
                  <a:schemeClr val="tx1">
                    <a:tint val="75000"/>
                  </a:schemeClr>
                </a:solidFill>
              </a:defRPr>
            </a:lvl2pPr>
            <a:lvl3pPr marL="914400" indent="0">
              <a:buNone/>
              <a:defRPr sz="1800">
                <a:solidFill>
                  <a:schemeClr val="tx1">
                    <a:tint val="75000"/>
                  </a:schemeClr>
                </a:solidFill>
              </a:defRPr>
            </a:lvl3pPr>
            <a:lvl4pPr marL="1371600" indent="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4pPr>
            <a:lvl5pPr marL="1828800" indent="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5pPr>
            <a:lvl6pPr marL="2286000" indent="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6pPr>
            <a:lvl7pPr marL="2743200" indent="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7pPr>
            <a:lvl8pPr marL="3200400" indent="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8pPr>
            <a:lvl9pPr marL="3657600" indent="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9pPr>
          </a:lstStyle>
          <a:p>
            <a:pPr algn="l"/>
            <a:r>
              <a:rPr lang="sv-SE" b="0" i="0">
                <a:effectLst/>
                <a:latin typeface="Segoe UI" panose="020B0502040204020203" pitchFamily="34" charset="0"/>
              </a:rPr>
              <a:t>Klicka för att sätta underrubriken</a:t>
            </a:r>
          </a:p>
        </p:txBody>
      </p:sp>
    </p:spTree>
    <p:extLst>
      <p:ext uri="{BB962C8B-B14F-4D97-AF65-F5344CB8AC3E}">
        <p14:creationId xmlns:p14="http://schemas.microsoft.com/office/powerpoint/2010/main" val="3410807362"/>
      </p:ext>
    </p:extLst>
  </p:cSld>
  <p:clrMapOvr>
    <a:masterClrMapping/>
  </p:clrMapOvr>
</p:sldLayout>
</file>

<file path=ppt/slideLayouts/slideLayout33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 userDrawn="1">
  <p:cSld name="1_Mellanrubrik / Väliotsikko 1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12" name="Kuva 11">
            <a:extLst>
              <a:ext uri="{FF2B5EF4-FFF2-40B4-BE49-F238E27FC236}">
                <a16:creationId xmlns:a16="http://schemas.microsoft.com/office/drawing/2014/main" id="{97326C7A-C2EB-4325-8143-E8591DB57890}"/>
              </a:ext>
              <a:ext uri="{C183D7F6-B498-43B3-948B-1728B52AA6E4}">
                <adec:decorative xmlns:adec="http://schemas.microsoft.com/office/drawing/2017/decorative" val="1"/>
              </a:ext>
            </a:extLst>
          </p:cNvPr>
          <p:cNvPicPr>
            <a:picLocks noChangeAspect="1"/>
          </p:cNvPicPr>
          <p:nvPr userDrawn="1"/>
        </p:nvPicPr>
        <p:blipFill rotWithShape="1">
          <a:blip>
            <a:extLst>
              <a:ext uri="{96DAC541-7B7A-43D3-8B79-37D633B846F1}">
                <asvg:svgBlip xmlns:asvg="http://schemas.microsoft.com/office/drawing/2016/SVG/main" r:embed="rId2"/>
              </a:ext>
            </a:extLst>
          </a:blip>
          <a:srcRect t="7122" r="2989" b="8476"/>
          <a:stretch/>
        </p:blipFill>
        <p:spPr>
          <a:xfrm>
            <a:off x="2550911" y="0"/>
            <a:ext cx="9641089" cy="6858000"/>
          </a:xfrm>
          <a:prstGeom prst="rect">
            <a:avLst/>
          </a:prstGeom>
        </p:spPr>
      </p:pic>
      <p:sp>
        <p:nvSpPr>
          <p:cNvPr id="7" name="Suorakulmio 6">
            <a:extLst>
              <a:ext uri="{FF2B5EF4-FFF2-40B4-BE49-F238E27FC236}">
                <a16:creationId xmlns:a16="http://schemas.microsoft.com/office/drawing/2014/main" id="{621CD312-6FC1-4BBF-800D-A161539795B1}"/>
              </a:ext>
              <a:ext uri="{C183D7F6-B498-43B3-948B-1728B52AA6E4}">
                <adec:decorative xmlns:adec="http://schemas.microsoft.com/office/drawing/2017/decorative" val="1"/>
              </a:ext>
            </a:extLst>
          </p:cNvPr>
          <p:cNvSpPr/>
          <p:nvPr userDrawn="1"/>
        </p:nvSpPr>
        <p:spPr>
          <a:xfrm>
            <a:off x="1828800" y="555585"/>
            <a:ext cx="9769034" cy="5764192"/>
          </a:xfrm>
          <a:prstGeom prst="rect">
            <a:avLst/>
          </a:prstGeom>
          <a:solidFill>
            <a:schemeClr val="bg2"/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fi-FI"/>
          </a:p>
        </p:txBody>
      </p:sp>
      <p:sp>
        <p:nvSpPr>
          <p:cNvPr id="14" name="Otsikko 1">
            <a:extLst>
              <a:ext uri="{FF2B5EF4-FFF2-40B4-BE49-F238E27FC236}">
                <a16:creationId xmlns:a16="http://schemas.microsoft.com/office/drawing/2014/main" id="{9E67AA12-B1E4-4AFF-9D09-DF4180C6A35E}"/>
              </a:ext>
            </a:extLst>
          </p:cNvPr>
          <p:cNvSpPr>
            <a:spLocks noGrp="1"/>
          </p:cNvSpPr>
          <p:nvPr>
            <p:ph type="title" hasCustomPrompt="1"/>
          </p:nvPr>
        </p:nvSpPr>
        <p:spPr>
          <a:xfrm>
            <a:off x="2651512" y="1481560"/>
            <a:ext cx="7881449" cy="2511706"/>
          </a:xfrm>
        </p:spPr>
        <p:txBody>
          <a:bodyPr anchor="b">
            <a:noAutofit/>
          </a:bodyPr>
          <a:lstStyle>
            <a:lvl1pPr>
              <a:defRPr sz="6000" b="1">
                <a:solidFill>
                  <a:schemeClr val="tx1"/>
                </a:solidFill>
              </a:defRPr>
            </a:lvl1pPr>
          </a:lstStyle>
          <a:p>
            <a:r>
              <a:rPr lang="sv-SE"/>
              <a:t>Klicka för att sätta </a:t>
            </a:r>
            <a:br>
              <a:rPr lang="sv-SE"/>
            </a:br>
            <a:r>
              <a:rPr lang="sv-SE"/>
              <a:t>rubriken</a:t>
            </a:r>
            <a:endParaRPr lang="fi-FI"/>
          </a:p>
        </p:txBody>
      </p:sp>
      <p:sp>
        <p:nvSpPr>
          <p:cNvPr id="15" name="Tekstin paikkamerkki 2">
            <a:extLst>
              <a:ext uri="{FF2B5EF4-FFF2-40B4-BE49-F238E27FC236}">
                <a16:creationId xmlns:a16="http://schemas.microsoft.com/office/drawing/2014/main" id="{1BBE9987-4AB2-4C77-9BF5-E044F5744C48}"/>
              </a:ext>
            </a:extLst>
          </p:cNvPr>
          <p:cNvSpPr>
            <a:spLocks noGrp="1"/>
          </p:cNvSpPr>
          <p:nvPr>
            <p:ph type="body" idx="1" hasCustomPrompt="1"/>
          </p:nvPr>
        </p:nvSpPr>
        <p:spPr>
          <a:xfrm>
            <a:off x="2651511" y="4281900"/>
            <a:ext cx="7881449" cy="428996"/>
          </a:xfrm>
        </p:spPr>
        <p:txBody>
          <a:bodyPr>
            <a:noAutofit/>
          </a:bodyPr>
          <a:lstStyle>
            <a:lvl1pPr marL="0" indent="0">
              <a:buNone/>
              <a:defRPr sz="2400" b="1">
                <a:solidFill>
                  <a:schemeClr val="accent2"/>
                </a:solidFill>
              </a:defRPr>
            </a:lvl1pPr>
            <a:lvl2pPr marL="457200" indent="0">
              <a:buNone/>
              <a:defRPr sz="2000">
                <a:solidFill>
                  <a:schemeClr val="tx1">
                    <a:tint val="75000"/>
                  </a:schemeClr>
                </a:solidFill>
              </a:defRPr>
            </a:lvl2pPr>
            <a:lvl3pPr marL="914400" indent="0">
              <a:buNone/>
              <a:defRPr sz="1800">
                <a:solidFill>
                  <a:schemeClr val="tx1">
                    <a:tint val="75000"/>
                  </a:schemeClr>
                </a:solidFill>
              </a:defRPr>
            </a:lvl3pPr>
            <a:lvl4pPr marL="1371600" indent="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4pPr>
            <a:lvl5pPr marL="1828800" indent="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5pPr>
            <a:lvl6pPr marL="2286000" indent="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6pPr>
            <a:lvl7pPr marL="2743200" indent="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7pPr>
            <a:lvl8pPr marL="3200400" indent="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8pPr>
            <a:lvl9pPr marL="3657600" indent="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9pPr>
          </a:lstStyle>
          <a:p>
            <a:pPr algn="l"/>
            <a:r>
              <a:rPr lang="sv-SE" b="0" i="0">
                <a:effectLst/>
                <a:latin typeface="Segoe UI" panose="020B0502040204020203" pitchFamily="34" charset="0"/>
              </a:rPr>
              <a:t>Klicka för att sätta underrubriken</a:t>
            </a:r>
          </a:p>
        </p:txBody>
      </p:sp>
    </p:spTree>
    <p:extLst>
      <p:ext uri="{BB962C8B-B14F-4D97-AF65-F5344CB8AC3E}">
        <p14:creationId xmlns:p14="http://schemas.microsoft.com/office/powerpoint/2010/main" val="1291625332"/>
      </p:ext>
    </p:extLst>
  </p:cSld>
  <p:clrMapOvr>
    <a:masterClrMapping/>
  </p:clrMapOvr>
</p:sldLayout>
</file>

<file path=ppt/slideLayouts/slideLayout34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 userDrawn="1">
  <p:cSld name="Tom / Tyhjä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</p:spTree>
    <p:extLst>
      <p:ext uri="{BB962C8B-B14F-4D97-AF65-F5344CB8AC3E}">
        <p14:creationId xmlns:p14="http://schemas.microsoft.com/office/powerpoint/2010/main" val="2036197789"/>
      </p:ext>
    </p:extLst>
  </p:cSld>
  <p:clrMapOvr>
    <a:masterClrMapping/>
  </p:clrMapOvr>
</p:sldLayout>
</file>

<file path=ppt/slideLayouts/slideLayout35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 userDrawn="1">
  <p:cSld name="avslutning / Lopetus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5" name="Suorakulmio 4">
            <a:extLst>
              <a:ext uri="{FF2B5EF4-FFF2-40B4-BE49-F238E27FC236}">
                <a16:creationId xmlns:a16="http://schemas.microsoft.com/office/drawing/2014/main" id="{7CFEF7D0-89E7-4DFE-9FC4-7B4ABF4A5357}"/>
              </a:ext>
              <a:ext uri="{C183D7F6-B498-43B3-948B-1728B52AA6E4}">
                <adec:decorative xmlns:adec="http://schemas.microsoft.com/office/drawing/2017/decorative" val="1"/>
              </a:ext>
            </a:extLst>
          </p:cNvPr>
          <p:cNvSpPr/>
          <p:nvPr userDrawn="1"/>
        </p:nvSpPr>
        <p:spPr>
          <a:xfrm>
            <a:off x="1122744" y="0"/>
            <a:ext cx="11069256" cy="6858000"/>
          </a:xfrm>
          <a:prstGeom prst="rect">
            <a:avLst/>
          </a:prstGeom>
          <a:solidFill>
            <a:schemeClr val="tx1"/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fi-FI"/>
          </a:p>
        </p:txBody>
      </p:sp>
      <p:sp>
        <p:nvSpPr>
          <p:cNvPr id="7" name="Tekstin paikkamerkki 2">
            <a:extLst>
              <a:ext uri="{FF2B5EF4-FFF2-40B4-BE49-F238E27FC236}">
                <a16:creationId xmlns:a16="http://schemas.microsoft.com/office/drawing/2014/main" id="{18EE2646-56AA-4BB0-8E80-712AD9226B4D}"/>
              </a:ext>
            </a:extLst>
          </p:cNvPr>
          <p:cNvSpPr>
            <a:spLocks noGrp="1"/>
          </p:cNvSpPr>
          <p:nvPr>
            <p:ph type="body" idx="1" hasCustomPrompt="1"/>
          </p:nvPr>
        </p:nvSpPr>
        <p:spPr>
          <a:xfrm>
            <a:off x="3043858" y="3604926"/>
            <a:ext cx="7710725" cy="351638"/>
          </a:xfrm>
        </p:spPr>
        <p:txBody>
          <a:bodyPr>
            <a:normAutofit/>
          </a:bodyPr>
          <a:lstStyle>
            <a:lvl1pPr marL="0" indent="0" algn="ctr">
              <a:buNone/>
              <a:defRPr sz="1800">
                <a:solidFill>
                  <a:schemeClr val="accent1"/>
                </a:solidFill>
              </a:defRPr>
            </a:lvl1pPr>
            <a:lvl2pPr marL="457200" indent="0">
              <a:buNone/>
              <a:defRPr sz="2000">
                <a:solidFill>
                  <a:schemeClr val="tx1">
                    <a:tint val="75000"/>
                  </a:schemeClr>
                </a:solidFill>
              </a:defRPr>
            </a:lvl2pPr>
            <a:lvl3pPr marL="914400" indent="0">
              <a:buNone/>
              <a:defRPr sz="1800">
                <a:solidFill>
                  <a:schemeClr val="tx1">
                    <a:tint val="75000"/>
                  </a:schemeClr>
                </a:solidFill>
              </a:defRPr>
            </a:lvl3pPr>
            <a:lvl4pPr marL="1371600" indent="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4pPr>
            <a:lvl5pPr marL="1828800" indent="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5pPr>
            <a:lvl6pPr marL="2286000" indent="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6pPr>
            <a:lvl7pPr marL="2743200" indent="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7pPr>
            <a:lvl8pPr marL="3200400" indent="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8pPr>
            <a:lvl9pPr marL="3657600" indent="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9pPr>
          </a:lstStyle>
          <a:p>
            <a:pPr lvl="0"/>
            <a:r>
              <a:rPr lang="fi-FI" err="1"/>
              <a:t>Förnamn</a:t>
            </a:r>
            <a:r>
              <a:rPr lang="fi-FI"/>
              <a:t> </a:t>
            </a:r>
            <a:r>
              <a:rPr lang="fi-FI" err="1"/>
              <a:t>Efternamn</a:t>
            </a:r>
            <a:r>
              <a:rPr lang="fi-FI"/>
              <a:t> | </a:t>
            </a:r>
            <a:r>
              <a:rPr lang="fi-FI" err="1"/>
              <a:t>Kontaktinformation</a:t>
            </a:r>
            <a:r>
              <a:rPr lang="fi-FI"/>
              <a:t> | osterbottensvalfard.fi</a:t>
            </a:r>
          </a:p>
        </p:txBody>
      </p:sp>
    </p:spTree>
    <p:extLst>
      <p:ext uri="{BB962C8B-B14F-4D97-AF65-F5344CB8AC3E}">
        <p14:creationId xmlns:p14="http://schemas.microsoft.com/office/powerpoint/2010/main" val="1250032910"/>
      </p:ext>
    </p:extLst>
  </p:cSld>
  <p:clrMapOvr>
    <a:masterClrMapping/>
  </p:clrMapOvr>
</p:sldLayout>
</file>

<file path=ppt/slideLayouts/slideLayout36.xml><?xml version="1.0" encoding="utf-8"?>
<p:sldLayout xmlns:a="http://schemas.openxmlformats.org/drawingml/2006/main" xmlns:r="http://schemas.openxmlformats.org/officeDocument/2006/relationships" xmlns:p="http://schemas.openxmlformats.org/presentationml/2006/main" userDrawn="1">
  <p:cSld name="3_Mellanrubrik / Väliotsikko 2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4" name="Rubrik">
            <a:extLst>
              <a:ext uri="{FF2B5EF4-FFF2-40B4-BE49-F238E27FC236}">
                <a16:creationId xmlns:a16="http://schemas.microsoft.com/office/drawing/2014/main" id="{205F0CE6-FF24-48D9-88EA-D77D0AB4F0AB}"/>
              </a:ext>
            </a:extLst>
          </p:cNvPr>
          <p:cNvSpPr>
            <a:spLocks noGrp="1"/>
          </p:cNvSpPr>
          <p:nvPr>
            <p:ph type="title" idx="4294967295" hasCustomPrompt="1"/>
          </p:nvPr>
        </p:nvSpPr>
        <p:spPr>
          <a:xfrm>
            <a:off x="1741502" y="130139"/>
            <a:ext cx="9327754" cy="774907"/>
          </a:xfrm>
        </p:spPr>
        <p:txBody>
          <a:bodyPr/>
          <a:lstStyle>
            <a:lvl1pPr>
              <a:defRPr b="1"/>
            </a:lvl1pPr>
          </a:lstStyle>
          <a:p>
            <a:r>
              <a:rPr lang="fi-FI" sz="3600" err="1">
                <a:solidFill>
                  <a:schemeClr val="tx1"/>
                </a:solidFill>
              </a:rPr>
              <a:t>Patientsäkerhet</a:t>
            </a:r>
            <a:endParaRPr lang="fi-FI" sz="3600">
              <a:solidFill>
                <a:schemeClr val="tx1"/>
              </a:solidFill>
            </a:endParaRPr>
          </a:p>
        </p:txBody>
      </p:sp>
      <p:cxnSp>
        <p:nvCxnSpPr>
          <p:cNvPr id="15" name="Straight Connector 14"/>
          <p:cNvCxnSpPr>
            <a:cxnSpLocks/>
          </p:cNvCxnSpPr>
          <p:nvPr userDrawn="1"/>
        </p:nvCxnSpPr>
        <p:spPr>
          <a:xfrm>
            <a:off x="4609050" y="1618614"/>
            <a:ext cx="0" cy="2870258"/>
          </a:xfrm>
          <a:prstGeom prst="line">
            <a:avLst/>
          </a:prstGeom>
          <a:ln w="38100">
            <a:solidFill>
              <a:schemeClr val="tx1"/>
            </a:solidFill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  <p:cxnSp>
        <p:nvCxnSpPr>
          <p:cNvPr id="16" name="Straight Connector 15"/>
          <p:cNvCxnSpPr>
            <a:cxnSpLocks/>
          </p:cNvCxnSpPr>
          <p:nvPr userDrawn="1"/>
        </p:nvCxnSpPr>
        <p:spPr>
          <a:xfrm>
            <a:off x="8101076" y="1618614"/>
            <a:ext cx="0" cy="2870257"/>
          </a:xfrm>
          <a:prstGeom prst="line">
            <a:avLst/>
          </a:prstGeom>
          <a:ln w="38100">
            <a:solidFill>
              <a:schemeClr val="tx1"/>
            </a:solidFill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  <p:sp>
        <p:nvSpPr>
          <p:cNvPr id="2" name="Rectangle 1">
            <a:extLst>
              <a:ext uri="{FF2B5EF4-FFF2-40B4-BE49-F238E27FC236}">
                <a16:creationId xmlns:a16="http://schemas.microsoft.com/office/drawing/2014/main" id="{86A81F36-AC58-4DD9-C7DC-B9776BED227D}"/>
              </a:ext>
            </a:extLst>
          </p:cNvPr>
          <p:cNvSpPr/>
          <p:nvPr userDrawn="1"/>
        </p:nvSpPr>
        <p:spPr>
          <a:xfrm>
            <a:off x="1208213" y="1618614"/>
            <a:ext cx="10907573" cy="5117120"/>
          </a:xfrm>
          <a:prstGeom prst="rect">
            <a:avLst/>
          </a:prstGeom>
          <a:noFill/>
          <a:ln w="38100">
            <a:solidFill>
              <a:schemeClr val="tx1"/>
            </a:solidFill>
          </a:ln>
        </p:spPr>
        <p:style>
          <a:lnRef idx="2">
            <a:schemeClr val="accent1">
              <a:shade val="15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sv-SE"/>
          </a:p>
        </p:txBody>
      </p:sp>
      <p:cxnSp>
        <p:nvCxnSpPr>
          <p:cNvPr id="19" name="Straight Connector 18">
            <a:extLst>
              <a:ext uri="{FF2B5EF4-FFF2-40B4-BE49-F238E27FC236}">
                <a16:creationId xmlns:a16="http://schemas.microsoft.com/office/drawing/2014/main" id="{32681D93-E218-7D07-1A5B-282B478E7723}"/>
              </a:ext>
            </a:extLst>
          </p:cNvPr>
          <p:cNvCxnSpPr>
            <a:cxnSpLocks/>
          </p:cNvCxnSpPr>
          <p:nvPr userDrawn="1"/>
        </p:nvCxnSpPr>
        <p:spPr>
          <a:xfrm>
            <a:off x="4609050" y="4488871"/>
            <a:ext cx="7473086" cy="0"/>
          </a:xfrm>
          <a:prstGeom prst="line">
            <a:avLst/>
          </a:prstGeom>
          <a:ln w="38100">
            <a:solidFill>
              <a:schemeClr val="tx1"/>
            </a:solidFill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  <p:cxnSp>
        <p:nvCxnSpPr>
          <p:cNvPr id="20" name="Straight Connector 19">
            <a:extLst>
              <a:ext uri="{FF2B5EF4-FFF2-40B4-BE49-F238E27FC236}">
                <a16:creationId xmlns:a16="http://schemas.microsoft.com/office/drawing/2014/main" id="{9ACC7CAA-3A95-8BEA-AD51-82BA742430DF}"/>
              </a:ext>
            </a:extLst>
          </p:cNvPr>
          <p:cNvCxnSpPr>
            <a:cxnSpLocks/>
          </p:cNvCxnSpPr>
          <p:nvPr userDrawn="1"/>
        </p:nvCxnSpPr>
        <p:spPr>
          <a:xfrm>
            <a:off x="4609050" y="4488871"/>
            <a:ext cx="0" cy="2246863"/>
          </a:xfrm>
          <a:prstGeom prst="line">
            <a:avLst/>
          </a:prstGeom>
          <a:ln w="38100">
            <a:solidFill>
              <a:schemeClr val="tx1"/>
            </a:solidFill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  <p:cxnSp>
        <p:nvCxnSpPr>
          <p:cNvPr id="23" name="Straight Connector 22">
            <a:extLst>
              <a:ext uri="{FF2B5EF4-FFF2-40B4-BE49-F238E27FC236}">
                <a16:creationId xmlns:a16="http://schemas.microsoft.com/office/drawing/2014/main" id="{A0AF0572-4EC0-8FF6-DAC5-4173102B5DD7}"/>
              </a:ext>
            </a:extLst>
          </p:cNvPr>
          <p:cNvCxnSpPr>
            <a:cxnSpLocks/>
          </p:cNvCxnSpPr>
          <p:nvPr userDrawn="1"/>
        </p:nvCxnSpPr>
        <p:spPr>
          <a:xfrm>
            <a:off x="6628350" y="4488871"/>
            <a:ext cx="0" cy="2246863"/>
          </a:xfrm>
          <a:prstGeom prst="line">
            <a:avLst/>
          </a:prstGeom>
          <a:ln w="38100">
            <a:solidFill>
              <a:schemeClr val="tx1"/>
            </a:solidFill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  <p:cxnSp>
        <p:nvCxnSpPr>
          <p:cNvPr id="24" name="Straight Connector 23">
            <a:extLst>
              <a:ext uri="{FF2B5EF4-FFF2-40B4-BE49-F238E27FC236}">
                <a16:creationId xmlns:a16="http://schemas.microsoft.com/office/drawing/2014/main" id="{823951AD-C835-72D1-BF2F-871377F920FB}"/>
              </a:ext>
            </a:extLst>
          </p:cNvPr>
          <p:cNvCxnSpPr>
            <a:cxnSpLocks/>
          </p:cNvCxnSpPr>
          <p:nvPr userDrawn="1"/>
        </p:nvCxnSpPr>
        <p:spPr>
          <a:xfrm>
            <a:off x="9192099" y="4488871"/>
            <a:ext cx="0" cy="2246863"/>
          </a:xfrm>
          <a:prstGeom prst="line">
            <a:avLst/>
          </a:prstGeom>
          <a:ln w="38100">
            <a:solidFill>
              <a:schemeClr val="tx1"/>
            </a:solidFill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  <p:cxnSp>
        <p:nvCxnSpPr>
          <p:cNvPr id="5" name="Straight Connector 4">
            <a:extLst>
              <a:ext uri="{FF2B5EF4-FFF2-40B4-BE49-F238E27FC236}">
                <a16:creationId xmlns:a16="http://schemas.microsoft.com/office/drawing/2014/main" id="{A5412B49-581C-835D-8C01-D82A94FB7DC4}"/>
              </a:ext>
            </a:extLst>
          </p:cNvPr>
          <p:cNvCxnSpPr>
            <a:cxnSpLocks/>
          </p:cNvCxnSpPr>
          <p:nvPr userDrawn="1"/>
        </p:nvCxnSpPr>
        <p:spPr>
          <a:xfrm>
            <a:off x="1208213" y="4037767"/>
            <a:ext cx="3400837" cy="0"/>
          </a:xfrm>
          <a:prstGeom prst="line">
            <a:avLst/>
          </a:prstGeom>
          <a:ln w="38100">
            <a:solidFill>
              <a:schemeClr val="tx1"/>
            </a:solidFill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</p:spTree>
    <p:extLst>
      <p:ext uri="{BB962C8B-B14F-4D97-AF65-F5344CB8AC3E}">
        <p14:creationId xmlns:p14="http://schemas.microsoft.com/office/powerpoint/2010/main" val="3221191961"/>
      </p:ext>
    </p:extLst>
  </p:cSld>
  <p:clrMapOvr>
    <a:masterClrMapping/>
  </p:clrMapOvr>
</p:sldLayout>
</file>

<file path=ppt/slideLayouts/slideLayout37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 userDrawn="1">
  <p:cSld name="4_Mellanrubrik / Väliotsikko 2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4" name="Rubrik">
            <a:extLst>
              <a:ext uri="{FF2B5EF4-FFF2-40B4-BE49-F238E27FC236}">
                <a16:creationId xmlns:a16="http://schemas.microsoft.com/office/drawing/2014/main" id="{205F0CE6-FF24-48D9-88EA-D77D0AB4F0AB}"/>
              </a:ext>
            </a:extLst>
          </p:cNvPr>
          <p:cNvSpPr>
            <a:spLocks noGrp="1"/>
          </p:cNvSpPr>
          <p:nvPr>
            <p:ph type="title" idx="4294967295" hasCustomPrompt="1"/>
          </p:nvPr>
        </p:nvSpPr>
        <p:spPr>
          <a:xfrm>
            <a:off x="1741502" y="130139"/>
            <a:ext cx="9327754" cy="774907"/>
          </a:xfrm>
        </p:spPr>
        <p:txBody>
          <a:bodyPr/>
          <a:lstStyle>
            <a:lvl1pPr>
              <a:defRPr b="1"/>
            </a:lvl1pPr>
          </a:lstStyle>
          <a:p>
            <a:r>
              <a:rPr lang="fi-FI" sz="3600" err="1">
                <a:solidFill>
                  <a:schemeClr val="tx1"/>
                </a:solidFill>
              </a:rPr>
              <a:t>Patientsäkerhet</a:t>
            </a:r>
            <a:endParaRPr lang="fi-FI" sz="3600">
              <a:solidFill>
                <a:schemeClr val="tx1"/>
              </a:solidFill>
            </a:endParaRPr>
          </a:p>
        </p:txBody>
      </p:sp>
      <p:cxnSp>
        <p:nvCxnSpPr>
          <p:cNvPr id="15" name="Straight Connector 14"/>
          <p:cNvCxnSpPr>
            <a:cxnSpLocks/>
          </p:cNvCxnSpPr>
          <p:nvPr userDrawn="1"/>
        </p:nvCxnSpPr>
        <p:spPr>
          <a:xfrm>
            <a:off x="4609050" y="1618614"/>
            <a:ext cx="0" cy="2870258"/>
          </a:xfrm>
          <a:prstGeom prst="line">
            <a:avLst/>
          </a:prstGeom>
          <a:ln w="38100">
            <a:solidFill>
              <a:schemeClr val="tx1"/>
            </a:solidFill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  <p:cxnSp>
        <p:nvCxnSpPr>
          <p:cNvPr id="16" name="Straight Connector 15"/>
          <p:cNvCxnSpPr>
            <a:cxnSpLocks/>
          </p:cNvCxnSpPr>
          <p:nvPr userDrawn="1"/>
        </p:nvCxnSpPr>
        <p:spPr>
          <a:xfrm>
            <a:off x="8101076" y="1618614"/>
            <a:ext cx="0" cy="2870257"/>
          </a:xfrm>
          <a:prstGeom prst="line">
            <a:avLst/>
          </a:prstGeom>
          <a:ln w="38100">
            <a:solidFill>
              <a:schemeClr val="tx1"/>
            </a:solidFill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  <p:sp>
        <p:nvSpPr>
          <p:cNvPr id="2" name="Rectangle 1">
            <a:extLst>
              <a:ext uri="{FF2B5EF4-FFF2-40B4-BE49-F238E27FC236}">
                <a16:creationId xmlns:a16="http://schemas.microsoft.com/office/drawing/2014/main" id="{86A81F36-AC58-4DD9-C7DC-B9776BED227D}"/>
              </a:ext>
            </a:extLst>
          </p:cNvPr>
          <p:cNvSpPr/>
          <p:nvPr userDrawn="1"/>
        </p:nvSpPr>
        <p:spPr>
          <a:xfrm>
            <a:off x="1208213" y="1618614"/>
            <a:ext cx="10907573" cy="5117120"/>
          </a:xfrm>
          <a:prstGeom prst="rect">
            <a:avLst/>
          </a:prstGeom>
          <a:noFill/>
          <a:ln w="38100">
            <a:solidFill>
              <a:schemeClr val="tx1"/>
            </a:solidFill>
          </a:ln>
        </p:spPr>
        <p:style>
          <a:lnRef idx="2">
            <a:schemeClr val="accent1">
              <a:shade val="15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sv-SE"/>
          </a:p>
        </p:txBody>
      </p:sp>
      <p:cxnSp>
        <p:nvCxnSpPr>
          <p:cNvPr id="19" name="Straight Connector 18">
            <a:extLst>
              <a:ext uri="{FF2B5EF4-FFF2-40B4-BE49-F238E27FC236}">
                <a16:creationId xmlns:a16="http://schemas.microsoft.com/office/drawing/2014/main" id="{32681D93-E218-7D07-1A5B-282B478E7723}"/>
              </a:ext>
            </a:extLst>
          </p:cNvPr>
          <p:cNvCxnSpPr>
            <a:cxnSpLocks/>
          </p:cNvCxnSpPr>
          <p:nvPr userDrawn="1"/>
        </p:nvCxnSpPr>
        <p:spPr>
          <a:xfrm>
            <a:off x="4609050" y="4488871"/>
            <a:ext cx="3492026" cy="0"/>
          </a:xfrm>
          <a:prstGeom prst="line">
            <a:avLst/>
          </a:prstGeom>
          <a:ln w="38100">
            <a:solidFill>
              <a:schemeClr val="tx1"/>
            </a:solidFill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  <p:cxnSp>
        <p:nvCxnSpPr>
          <p:cNvPr id="20" name="Straight Connector 19">
            <a:extLst>
              <a:ext uri="{FF2B5EF4-FFF2-40B4-BE49-F238E27FC236}">
                <a16:creationId xmlns:a16="http://schemas.microsoft.com/office/drawing/2014/main" id="{9ACC7CAA-3A95-8BEA-AD51-82BA742430DF}"/>
              </a:ext>
            </a:extLst>
          </p:cNvPr>
          <p:cNvCxnSpPr>
            <a:cxnSpLocks/>
          </p:cNvCxnSpPr>
          <p:nvPr userDrawn="1"/>
        </p:nvCxnSpPr>
        <p:spPr>
          <a:xfrm>
            <a:off x="4609050" y="4488871"/>
            <a:ext cx="0" cy="2246863"/>
          </a:xfrm>
          <a:prstGeom prst="line">
            <a:avLst/>
          </a:prstGeom>
          <a:ln w="38100">
            <a:solidFill>
              <a:schemeClr val="tx1"/>
            </a:solidFill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  <p:cxnSp>
        <p:nvCxnSpPr>
          <p:cNvPr id="23" name="Straight Connector 22">
            <a:extLst>
              <a:ext uri="{FF2B5EF4-FFF2-40B4-BE49-F238E27FC236}">
                <a16:creationId xmlns:a16="http://schemas.microsoft.com/office/drawing/2014/main" id="{A0AF0572-4EC0-8FF6-DAC5-4173102B5DD7}"/>
              </a:ext>
            </a:extLst>
          </p:cNvPr>
          <p:cNvCxnSpPr>
            <a:cxnSpLocks/>
          </p:cNvCxnSpPr>
          <p:nvPr userDrawn="1"/>
        </p:nvCxnSpPr>
        <p:spPr>
          <a:xfrm>
            <a:off x="8101076" y="4488871"/>
            <a:ext cx="0" cy="2246863"/>
          </a:xfrm>
          <a:prstGeom prst="line">
            <a:avLst/>
          </a:prstGeom>
          <a:ln w="38100">
            <a:solidFill>
              <a:schemeClr val="tx1"/>
            </a:solidFill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  <p:cxnSp>
        <p:nvCxnSpPr>
          <p:cNvPr id="5" name="Straight Connector 4">
            <a:extLst>
              <a:ext uri="{FF2B5EF4-FFF2-40B4-BE49-F238E27FC236}">
                <a16:creationId xmlns:a16="http://schemas.microsoft.com/office/drawing/2014/main" id="{A5412B49-581C-835D-8C01-D82A94FB7DC4}"/>
              </a:ext>
            </a:extLst>
          </p:cNvPr>
          <p:cNvCxnSpPr>
            <a:cxnSpLocks/>
          </p:cNvCxnSpPr>
          <p:nvPr userDrawn="1"/>
        </p:nvCxnSpPr>
        <p:spPr>
          <a:xfrm>
            <a:off x="1208213" y="4037767"/>
            <a:ext cx="3400837" cy="0"/>
          </a:xfrm>
          <a:prstGeom prst="line">
            <a:avLst/>
          </a:prstGeom>
          <a:ln w="38100">
            <a:solidFill>
              <a:schemeClr val="tx1"/>
            </a:solidFill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</p:spTree>
    <p:extLst>
      <p:ext uri="{BB962C8B-B14F-4D97-AF65-F5344CB8AC3E}">
        <p14:creationId xmlns:p14="http://schemas.microsoft.com/office/powerpoint/2010/main" val="2646692137"/>
      </p:ext>
    </p:extLst>
  </p:cSld>
  <p:clrMapOvr>
    <a:masterClrMapping/>
  </p:clrMapOvr>
</p:sldLayout>
</file>

<file path=ppt/slideLayouts/slideLayout38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 userDrawn="1">
  <p:cSld name="9_Mellanrubrik / Väliotsikko 2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4" name="Rubrik">
            <a:extLst>
              <a:ext uri="{FF2B5EF4-FFF2-40B4-BE49-F238E27FC236}">
                <a16:creationId xmlns:a16="http://schemas.microsoft.com/office/drawing/2014/main" id="{205F0CE6-FF24-48D9-88EA-D77D0AB4F0AB}"/>
              </a:ext>
            </a:extLst>
          </p:cNvPr>
          <p:cNvSpPr>
            <a:spLocks noGrp="1"/>
          </p:cNvSpPr>
          <p:nvPr>
            <p:ph type="title" idx="4294967295" hasCustomPrompt="1"/>
          </p:nvPr>
        </p:nvSpPr>
        <p:spPr>
          <a:xfrm>
            <a:off x="1741502" y="130139"/>
            <a:ext cx="9327754" cy="774907"/>
          </a:xfrm>
        </p:spPr>
        <p:txBody>
          <a:bodyPr/>
          <a:lstStyle>
            <a:lvl1pPr>
              <a:defRPr b="1"/>
            </a:lvl1pPr>
          </a:lstStyle>
          <a:p>
            <a:r>
              <a:rPr lang="fi-FI" sz="3600" err="1">
                <a:solidFill>
                  <a:schemeClr val="tx1"/>
                </a:solidFill>
              </a:rPr>
              <a:t>Patientsäkerhet</a:t>
            </a:r>
            <a:endParaRPr lang="fi-FI" sz="3600">
              <a:solidFill>
                <a:schemeClr val="tx1"/>
              </a:solidFill>
            </a:endParaRPr>
          </a:p>
        </p:txBody>
      </p:sp>
      <p:sp>
        <p:nvSpPr>
          <p:cNvPr id="2" name="Rectangle 1">
            <a:extLst>
              <a:ext uri="{FF2B5EF4-FFF2-40B4-BE49-F238E27FC236}">
                <a16:creationId xmlns:a16="http://schemas.microsoft.com/office/drawing/2014/main" id="{86A81F36-AC58-4DD9-C7DC-B9776BED227D}"/>
              </a:ext>
            </a:extLst>
          </p:cNvPr>
          <p:cNvSpPr/>
          <p:nvPr userDrawn="1"/>
        </p:nvSpPr>
        <p:spPr>
          <a:xfrm>
            <a:off x="1208213" y="1618614"/>
            <a:ext cx="10907573" cy="5117120"/>
          </a:xfrm>
          <a:prstGeom prst="rect">
            <a:avLst/>
          </a:prstGeom>
          <a:noFill/>
          <a:ln w="38100">
            <a:solidFill>
              <a:schemeClr val="tx1"/>
            </a:solidFill>
          </a:ln>
        </p:spPr>
        <p:style>
          <a:lnRef idx="2">
            <a:schemeClr val="accent1">
              <a:shade val="15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sv-SE"/>
          </a:p>
        </p:txBody>
      </p:sp>
      <p:cxnSp>
        <p:nvCxnSpPr>
          <p:cNvPr id="20" name="Straight Connector 19">
            <a:extLst>
              <a:ext uri="{FF2B5EF4-FFF2-40B4-BE49-F238E27FC236}">
                <a16:creationId xmlns:a16="http://schemas.microsoft.com/office/drawing/2014/main" id="{9ACC7CAA-3A95-8BEA-AD51-82BA742430DF}"/>
              </a:ext>
            </a:extLst>
          </p:cNvPr>
          <p:cNvCxnSpPr>
            <a:cxnSpLocks/>
          </p:cNvCxnSpPr>
          <p:nvPr userDrawn="1"/>
        </p:nvCxnSpPr>
        <p:spPr>
          <a:xfrm>
            <a:off x="6718662" y="1618614"/>
            <a:ext cx="0" cy="5117120"/>
          </a:xfrm>
          <a:prstGeom prst="line">
            <a:avLst/>
          </a:prstGeom>
          <a:ln w="38100">
            <a:solidFill>
              <a:schemeClr val="tx1"/>
            </a:solidFill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</p:spTree>
    <p:extLst>
      <p:ext uri="{BB962C8B-B14F-4D97-AF65-F5344CB8AC3E}">
        <p14:creationId xmlns:p14="http://schemas.microsoft.com/office/powerpoint/2010/main" val="3929460415"/>
      </p:ext>
    </p:extLst>
  </p:cSld>
  <p:clrMapOvr>
    <a:masterClrMapping/>
  </p:clrMapOvr>
</p:sldLayout>
</file>

<file path=ppt/slideLayouts/slideLayout39.xml><?xml version="1.0" encoding="utf-8"?>
<p:sldLayout xmlns:a="http://schemas.openxmlformats.org/drawingml/2006/main" xmlns:r="http://schemas.openxmlformats.org/officeDocument/2006/relationships" xmlns:p="http://schemas.openxmlformats.org/presentationml/2006/main" type="title">
  <p:cSld name="Title Slide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ctrTitle"/>
          </p:nvPr>
        </p:nvSpPr>
        <p:spPr>
          <a:xfrm>
            <a:off x="1524000" y="1122363"/>
            <a:ext cx="9144000" cy="2387600"/>
          </a:xfrm>
        </p:spPr>
        <p:txBody>
          <a:bodyPr anchor="b"/>
          <a:lstStyle>
            <a:lvl1pPr algn="ctr">
              <a:defRPr sz="6000"/>
            </a:lvl1pPr>
          </a:lstStyle>
          <a:p>
            <a:r>
              <a:rPr lang="en-US"/>
              <a:t>Click to edit Master title style</a:t>
            </a:r>
          </a:p>
        </p:txBody>
      </p:sp>
      <p:sp>
        <p:nvSpPr>
          <p:cNvPr id="3" name="Subtitle 2"/>
          <p:cNvSpPr>
            <a:spLocks noGrp="1"/>
          </p:cNvSpPr>
          <p:nvPr>
            <p:ph type="subTitle" idx="1"/>
          </p:nvPr>
        </p:nvSpPr>
        <p:spPr>
          <a:xfrm>
            <a:off x="1524000" y="3602038"/>
            <a:ext cx="9144000" cy="1655762"/>
          </a:xfrm>
        </p:spPr>
        <p:txBody>
          <a:bodyPr/>
          <a:lstStyle>
            <a:lvl1pPr marL="0" indent="0" algn="ctr">
              <a:buNone/>
              <a:defRPr sz="2400"/>
            </a:lvl1pPr>
            <a:lvl2pPr marL="457200" indent="0" algn="ctr">
              <a:buNone/>
              <a:defRPr sz="2000"/>
            </a:lvl2pPr>
            <a:lvl3pPr marL="914400" indent="0" algn="ctr">
              <a:buNone/>
              <a:defRPr sz="1800"/>
            </a:lvl3pPr>
            <a:lvl4pPr marL="1371600" indent="0" algn="ctr">
              <a:buNone/>
              <a:defRPr sz="1600"/>
            </a:lvl4pPr>
            <a:lvl5pPr marL="1828800" indent="0" algn="ctr">
              <a:buNone/>
              <a:defRPr sz="1600"/>
            </a:lvl5pPr>
            <a:lvl6pPr marL="2286000" indent="0" algn="ctr">
              <a:buNone/>
              <a:defRPr sz="1600"/>
            </a:lvl6pPr>
            <a:lvl7pPr marL="2743200" indent="0" algn="ctr">
              <a:buNone/>
              <a:defRPr sz="1600"/>
            </a:lvl7pPr>
            <a:lvl8pPr marL="3200400" indent="0" algn="ctr">
              <a:buNone/>
              <a:defRPr sz="1600"/>
            </a:lvl8pPr>
            <a:lvl9pPr marL="3657600" indent="0" algn="ctr">
              <a:buNone/>
              <a:defRPr sz="1600"/>
            </a:lvl9pPr>
          </a:lstStyle>
          <a:p>
            <a:r>
              <a:rPr lang="en-US"/>
              <a:t>Click to edit Master subtitle style</a:t>
            </a:r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6F682865-C634-470C-B0FF-8EFBD469A413}" type="datetimeFigureOut">
              <a:rPr lang="en-US" smtClean="0"/>
              <a:t>10/1/2026</a:t>
            </a:fld>
            <a:endParaRPr lang="en-US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CD592D4A-3EEA-4580-801C-0CD0F8798CFC}" type="slidenum">
              <a:rPr lang="en-US" smtClean="0"/>
              <a:t>‹#›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413339393"/>
      </p:ext>
    </p:extLst>
  </p:cSld>
  <p:clrMapOvr>
    <a:masterClrMapping/>
  </p:clrMapOvr>
</p:sldLayout>
</file>

<file path=ppt/slideMasters/_rels/slideMaster1.xml.rels><?xml version="1.0" encoding="UTF-8" standalone="yes"?>
<Relationships xmlns="http://schemas.openxmlformats.org/package/2006/relationships"><Relationship Id="rId8" Type="http://schemas.openxmlformats.org/officeDocument/2006/relationships/slideLayout" Target="../slideLayouts/slideLayout8.xml"/><Relationship Id="rId13" Type="http://schemas.openxmlformats.org/officeDocument/2006/relationships/slideLayout" Target="../slideLayouts/slideLayout13.xml"/><Relationship Id="rId18" Type="http://schemas.openxmlformats.org/officeDocument/2006/relationships/theme" Target="../theme/theme1.xml"/><Relationship Id="rId3" Type="http://schemas.openxmlformats.org/officeDocument/2006/relationships/slideLayout" Target="../slideLayouts/slideLayout3.xml"/><Relationship Id="rId7" Type="http://schemas.openxmlformats.org/officeDocument/2006/relationships/slideLayout" Target="../slideLayouts/slideLayout7.xml"/><Relationship Id="rId12" Type="http://schemas.openxmlformats.org/officeDocument/2006/relationships/slideLayout" Target="../slideLayouts/slideLayout12.xml"/><Relationship Id="rId17" Type="http://schemas.openxmlformats.org/officeDocument/2006/relationships/slideLayout" Target="../slideLayouts/slideLayout17.xml"/><Relationship Id="rId2" Type="http://schemas.openxmlformats.org/officeDocument/2006/relationships/slideLayout" Target="../slideLayouts/slideLayout2.xml"/><Relationship Id="rId16" Type="http://schemas.openxmlformats.org/officeDocument/2006/relationships/slideLayout" Target="../slideLayouts/slideLayout16.xml"/><Relationship Id="rId1" Type="http://schemas.openxmlformats.org/officeDocument/2006/relationships/slideLayout" Target="../slideLayouts/slideLayout1.xml"/><Relationship Id="rId6" Type="http://schemas.openxmlformats.org/officeDocument/2006/relationships/slideLayout" Target="../slideLayouts/slideLayout6.xml"/><Relationship Id="rId11" Type="http://schemas.openxmlformats.org/officeDocument/2006/relationships/slideLayout" Target="../slideLayouts/slideLayout11.xml"/><Relationship Id="rId5" Type="http://schemas.openxmlformats.org/officeDocument/2006/relationships/slideLayout" Target="../slideLayouts/slideLayout5.xml"/><Relationship Id="rId15" Type="http://schemas.openxmlformats.org/officeDocument/2006/relationships/slideLayout" Target="../slideLayouts/slideLayout15.xml"/><Relationship Id="rId10" Type="http://schemas.openxmlformats.org/officeDocument/2006/relationships/slideLayout" Target="../slideLayouts/slideLayout10.xml"/><Relationship Id="rId19" Type="http://schemas.openxmlformats.org/officeDocument/2006/relationships/image" Target="../media/image1.svg"/><Relationship Id="rId4" Type="http://schemas.openxmlformats.org/officeDocument/2006/relationships/slideLayout" Target="../slideLayouts/slideLayout4.xml"/><Relationship Id="rId9" Type="http://schemas.openxmlformats.org/officeDocument/2006/relationships/slideLayout" Target="../slideLayouts/slideLayout9.xml"/><Relationship Id="rId14" Type="http://schemas.openxmlformats.org/officeDocument/2006/relationships/slideLayout" Target="../slideLayouts/slideLayout14.xml"/></Relationships>
</file>

<file path=ppt/slideMasters/_rels/slideMaster2.xml.rels><?xml version="1.0" encoding="UTF-8" standalone="yes"?>
<Relationships xmlns="http://schemas.openxmlformats.org/package/2006/relationships"><Relationship Id="rId8" Type="http://schemas.openxmlformats.org/officeDocument/2006/relationships/slideLayout" Target="../slideLayouts/slideLayout25.xml"/><Relationship Id="rId13" Type="http://schemas.openxmlformats.org/officeDocument/2006/relationships/slideLayout" Target="../slideLayouts/slideLayout30.xml"/><Relationship Id="rId18" Type="http://schemas.openxmlformats.org/officeDocument/2006/relationships/slideLayout" Target="../slideLayouts/slideLayout35.xml"/><Relationship Id="rId3" Type="http://schemas.openxmlformats.org/officeDocument/2006/relationships/slideLayout" Target="../slideLayouts/slideLayout20.xml"/><Relationship Id="rId21" Type="http://schemas.openxmlformats.org/officeDocument/2006/relationships/slideLayout" Target="../slideLayouts/slideLayout38.xml"/><Relationship Id="rId7" Type="http://schemas.openxmlformats.org/officeDocument/2006/relationships/slideLayout" Target="../slideLayouts/slideLayout24.xml"/><Relationship Id="rId12" Type="http://schemas.openxmlformats.org/officeDocument/2006/relationships/slideLayout" Target="../slideLayouts/slideLayout29.xml"/><Relationship Id="rId17" Type="http://schemas.openxmlformats.org/officeDocument/2006/relationships/slideLayout" Target="../slideLayouts/slideLayout34.xml"/><Relationship Id="rId2" Type="http://schemas.openxmlformats.org/officeDocument/2006/relationships/slideLayout" Target="../slideLayouts/slideLayout19.xml"/><Relationship Id="rId16" Type="http://schemas.openxmlformats.org/officeDocument/2006/relationships/slideLayout" Target="../slideLayouts/slideLayout33.xml"/><Relationship Id="rId20" Type="http://schemas.openxmlformats.org/officeDocument/2006/relationships/slideLayout" Target="../slideLayouts/slideLayout37.xml"/><Relationship Id="rId1" Type="http://schemas.openxmlformats.org/officeDocument/2006/relationships/slideLayout" Target="../slideLayouts/slideLayout18.xml"/><Relationship Id="rId6" Type="http://schemas.openxmlformats.org/officeDocument/2006/relationships/slideLayout" Target="../slideLayouts/slideLayout23.xml"/><Relationship Id="rId11" Type="http://schemas.openxmlformats.org/officeDocument/2006/relationships/slideLayout" Target="../slideLayouts/slideLayout28.xml"/><Relationship Id="rId24" Type="http://schemas.openxmlformats.org/officeDocument/2006/relationships/image" Target="../media/image8.svg"/><Relationship Id="rId5" Type="http://schemas.openxmlformats.org/officeDocument/2006/relationships/slideLayout" Target="../slideLayouts/slideLayout22.xml"/><Relationship Id="rId15" Type="http://schemas.openxmlformats.org/officeDocument/2006/relationships/slideLayout" Target="../slideLayouts/slideLayout32.xml"/><Relationship Id="rId23" Type="http://schemas.openxmlformats.org/officeDocument/2006/relationships/theme" Target="../theme/theme2.xml"/><Relationship Id="rId10" Type="http://schemas.openxmlformats.org/officeDocument/2006/relationships/slideLayout" Target="../slideLayouts/slideLayout27.xml"/><Relationship Id="rId19" Type="http://schemas.openxmlformats.org/officeDocument/2006/relationships/slideLayout" Target="../slideLayouts/slideLayout36.xml"/><Relationship Id="rId4" Type="http://schemas.openxmlformats.org/officeDocument/2006/relationships/slideLayout" Target="../slideLayouts/slideLayout21.xml"/><Relationship Id="rId9" Type="http://schemas.openxmlformats.org/officeDocument/2006/relationships/slideLayout" Target="../slideLayouts/slideLayout26.xml"/><Relationship Id="rId14" Type="http://schemas.openxmlformats.org/officeDocument/2006/relationships/slideLayout" Target="../slideLayouts/slideLayout31.xml"/><Relationship Id="rId22" Type="http://schemas.openxmlformats.org/officeDocument/2006/relationships/slideLayout" Target="../slideLayouts/slideLayout39.xml"/></Relationships>
</file>

<file path=ppt/slideMasters/slideMaster1.xml><?xml version="1.0" encoding="utf-8"?>
<p:sldMaster xmlns:a="http://schemas.openxmlformats.org/drawingml/2006/main" xmlns:r="http://schemas.openxmlformats.org/officeDocument/2006/relationships" xmlns:p="http://schemas.openxmlformats.org/presentationml/2006/main">
  <p:cSld>
    <p:bg>
      <p:bgRef idx="1001">
        <a:schemeClr val="bg1"/>
      </p:bgRef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Otsikon paikkamerkki 1">
            <a:extLst>
              <a:ext uri="{FF2B5EF4-FFF2-40B4-BE49-F238E27FC236}">
                <a16:creationId xmlns:a16="http://schemas.microsoft.com/office/drawing/2014/main" id="{DA7AAD77-E012-4221-83A5-D7ADEB8D241A}"/>
              </a:ext>
            </a:extLst>
          </p:cNvPr>
          <p:cNvSpPr>
            <a:spLocks noGrp="1"/>
          </p:cNvSpPr>
          <p:nvPr>
            <p:ph type="title"/>
          </p:nvPr>
        </p:nvSpPr>
        <p:spPr>
          <a:xfrm>
            <a:off x="1853390" y="762946"/>
            <a:ext cx="9125505" cy="909453"/>
          </a:xfrm>
          <a:prstGeom prst="rect">
            <a:avLst/>
          </a:prstGeom>
        </p:spPr>
        <p:txBody>
          <a:bodyPr vert="horz" lIns="91440" tIns="45720" rIns="91440" bIns="45720" rtlCol="0" anchor="ctr">
            <a:normAutofit/>
          </a:bodyPr>
          <a:lstStyle/>
          <a:p>
            <a:r>
              <a:rPr lang="fi-FI"/>
              <a:t>Muokkaa </a:t>
            </a:r>
            <a:r>
              <a:rPr lang="fi-FI" err="1"/>
              <a:t>ots</a:t>
            </a:r>
            <a:r>
              <a:rPr lang="fi-FI"/>
              <a:t>. </a:t>
            </a:r>
            <a:r>
              <a:rPr lang="fi-FI" err="1"/>
              <a:t>perustyyl</a:t>
            </a:r>
            <a:r>
              <a:rPr lang="fi-FI"/>
              <a:t>. </a:t>
            </a:r>
            <a:r>
              <a:rPr lang="fi-FI" err="1"/>
              <a:t>napsautt</a:t>
            </a:r>
            <a:r>
              <a:rPr lang="fi-FI"/>
              <a:t>.</a:t>
            </a:r>
          </a:p>
        </p:txBody>
      </p:sp>
      <p:sp>
        <p:nvSpPr>
          <p:cNvPr id="3" name="Tekstin paikkamerkki 2">
            <a:extLst>
              <a:ext uri="{FF2B5EF4-FFF2-40B4-BE49-F238E27FC236}">
                <a16:creationId xmlns:a16="http://schemas.microsoft.com/office/drawing/2014/main" id="{201F2BC0-DD14-447B-BE79-5BFE77A3D519}"/>
              </a:ext>
            </a:extLst>
          </p:cNvPr>
          <p:cNvSpPr>
            <a:spLocks noGrp="1"/>
          </p:cNvSpPr>
          <p:nvPr>
            <p:ph type="body" idx="1"/>
          </p:nvPr>
        </p:nvSpPr>
        <p:spPr>
          <a:xfrm>
            <a:off x="1853390" y="1807336"/>
            <a:ext cx="9125505" cy="4351338"/>
          </a:xfrm>
          <a:prstGeom prst="rect">
            <a:avLst/>
          </a:prstGeom>
        </p:spPr>
        <p:txBody>
          <a:bodyPr vert="horz" lIns="91440" tIns="45720" rIns="91440" bIns="45720" rtlCol="0">
            <a:normAutofit/>
          </a:bodyPr>
          <a:lstStyle/>
          <a:p>
            <a:pPr lvl="0"/>
            <a:r>
              <a:rPr lang="fi-FI"/>
              <a:t>Muokkaa tekstin perustyylejä napsauttamalla</a:t>
            </a:r>
          </a:p>
          <a:p>
            <a:pPr lvl="1"/>
            <a:r>
              <a:rPr lang="fi-FI"/>
              <a:t>toinen taso</a:t>
            </a:r>
          </a:p>
          <a:p>
            <a:pPr lvl="2"/>
            <a:r>
              <a:rPr lang="fi-FI"/>
              <a:t>kolmas taso</a:t>
            </a:r>
          </a:p>
          <a:p>
            <a:pPr lvl="3"/>
            <a:r>
              <a:rPr lang="fi-FI"/>
              <a:t>neljäs taso</a:t>
            </a:r>
          </a:p>
          <a:p>
            <a:pPr lvl="4"/>
            <a:r>
              <a:rPr lang="fi-FI"/>
              <a:t>viides taso</a:t>
            </a:r>
          </a:p>
        </p:txBody>
      </p:sp>
      <p:pic>
        <p:nvPicPr>
          <p:cNvPr id="8" name="Kuva 7">
            <a:extLst>
              <a:ext uri="{FF2B5EF4-FFF2-40B4-BE49-F238E27FC236}">
                <a16:creationId xmlns:a16="http://schemas.microsoft.com/office/drawing/2014/main" id="{235314FF-C2D7-405B-A15B-6B537B96F66D}"/>
              </a:ext>
              <a:ext uri="{C183D7F6-B498-43B3-948B-1728B52AA6E4}">
                <adec:decorative xmlns:adec="http://schemas.microsoft.com/office/drawing/2017/decorative" val="1"/>
              </a:ext>
            </a:extLst>
          </p:cNvPr>
          <p:cNvPicPr>
            <a:picLocks noChangeAspect="1"/>
          </p:cNvPicPr>
          <p:nvPr userDrawn="1"/>
        </p:nvPicPr>
        <p:blipFill>
          <a:blip>
            <a:extLst>
              <a:ext uri="{96DAC541-7B7A-43D3-8B79-37D633B846F1}">
                <asvg:svgBlip xmlns:asvg="http://schemas.microsoft.com/office/drawing/2016/SVG/main" r:embed="rId19"/>
              </a:ext>
            </a:extLst>
          </a:blip>
          <a:stretch>
            <a:fillRect/>
          </a:stretch>
        </p:blipFill>
        <p:spPr>
          <a:xfrm>
            <a:off x="266216" y="552066"/>
            <a:ext cx="613457" cy="515001"/>
          </a:xfrm>
          <a:prstGeom prst="rect">
            <a:avLst/>
          </a:prstGeom>
        </p:spPr>
      </p:pic>
      <p:cxnSp>
        <p:nvCxnSpPr>
          <p:cNvPr id="10" name="Suora yhdysviiva 9">
            <a:extLst>
              <a:ext uri="{FF2B5EF4-FFF2-40B4-BE49-F238E27FC236}">
                <a16:creationId xmlns:a16="http://schemas.microsoft.com/office/drawing/2014/main" id="{8AE9BA5D-CB1F-42B4-95FA-B46C48732C58}"/>
              </a:ext>
            </a:extLst>
          </p:cNvPr>
          <p:cNvCxnSpPr/>
          <p:nvPr userDrawn="1"/>
        </p:nvCxnSpPr>
        <p:spPr>
          <a:xfrm>
            <a:off x="1143621" y="557760"/>
            <a:ext cx="0" cy="5736508"/>
          </a:xfrm>
          <a:prstGeom prst="line">
            <a:avLst/>
          </a:prstGeom>
          <a:ln>
            <a:solidFill>
              <a:schemeClr val="tx1">
                <a:lumMod val="20000"/>
                <a:lumOff val="80000"/>
              </a:schemeClr>
            </a:solidFill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  <p:sp>
        <p:nvSpPr>
          <p:cNvPr id="11" name="Otsikon paikkamerkki 1">
            <a:extLst>
              <a:ext uri="{FF2B5EF4-FFF2-40B4-BE49-F238E27FC236}">
                <a16:creationId xmlns:a16="http://schemas.microsoft.com/office/drawing/2014/main" id="{D5D4B195-9A4B-4226-8C21-060A5ED30A41}"/>
              </a:ext>
              <a:ext uri="{C183D7F6-B498-43B3-948B-1728B52AA6E4}">
                <adec:decorative xmlns:adec="http://schemas.microsoft.com/office/drawing/2017/decorative" val="1"/>
              </a:ext>
            </a:extLst>
          </p:cNvPr>
          <p:cNvSpPr txBox="1">
            <a:spLocks/>
          </p:cNvSpPr>
          <p:nvPr userDrawn="1"/>
        </p:nvSpPr>
        <p:spPr>
          <a:xfrm>
            <a:off x="380411" y="1298695"/>
            <a:ext cx="476113" cy="5241000"/>
          </a:xfrm>
          <a:prstGeom prst="rect">
            <a:avLst/>
          </a:prstGeom>
        </p:spPr>
        <p:txBody>
          <a:bodyPr vert="vert270" lIns="91440" tIns="45720" rIns="91440" bIns="45720" numCol="1" rtlCol="0" anchor="ctr">
            <a:normAutofit/>
          </a:bodyPr>
          <a:lstStyle>
            <a:lvl1pPr algn="l" defTabSz="914400" rtl="0" eaLnBrk="1" latinLnBrk="0" hangingPunct="1">
              <a:lnSpc>
                <a:spcPct val="90000"/>
              </a:lnSpc>
              <a:spcBef>
                <a:spcPct val="0"/>
              </a:spcBef>
              <a:buNone/>
              <a:defRPr sz="4000" kern="1200">
                <a:solidFill>
                  <a:schemeClr val="tx1"/>
                </a:solidFill>
                <a:latin typeface="+mj-lt"/>
                <a:ea typeface="+mj-ea"/>
                <a:cs typeface="+mj-cs"/>
              </a:defRPr>
            </a:lvl1pPr>
          </a:lstStyle>
          <a:p>
            <a:pPr marR="0" algn="r" rtl="0"/>
            <a:r>
              <a:rPr lang="fi-FI" sz="900" b="0" i="0" u="none" strike="noStrike" spc="300" baseline="30000">
                <a:solidFill>
                  <a:schemeClr val="tx1"/>
                </a:solidFill>
                <a:latin typeface="Arial" panose="020B0604020202020204" pitchFamily="34" charset="0"/>
              </a:rPr>
              <a:t>ÖSTERBOTTENS VÄLFÄRDSOMRÅDE </a:t>
            </a:r>
            <a:r>
              <a:rPr lang="fi-FI" sz="900" b="0" i="0" u="none" strike="noStrike" spc="300" baseline="30000">
                <a:solidFill>
                  <a:schemeClr val="accent2"/>
                </a:solidFill>
                <a:latin typeface="Arial" panose="020B0604020202020204" pitchFamily="34" charset="0"/>
              </a:rPr>
              <a:t>| POHJANMAAN HYVINVOINTIALUE </a:t>
            </a:r>
          </a:p>
        </p:txBody>
      </p:sp>
    </p:spTree>
    <p:extLst>
      <p:ext uri="{BB962C8B-B14F-4D97-AF65-F5344CB8AC3E}">
        <p14:creationId xmlns:p14="http://schemas.microsoft.com/office/powerpoint/2010/main" val="3231554497"/>
      </p:ext>
    </p:extLst>
  </p:cSld>
  <p:clrMap bg1="lt1" tx1="dk1" bg2="lt2" tx2="dk2" accent1="accent1" accent2="accent2" accent3="accent3" accent4="accent4" accent5="accent5" accent6="accent6" hlink="hlink" folHlink="folHlink"/>
  <p:sldLayoutIdLst>
    <p:sldLayoutId id="2147483689" r:id="rId1"/>
    <p:sldLayoutId id="2147483690" r:id="rId2"/>
    <p:sldLayoutId id="2147483691" r:id="rId3"/>
    <p:sldLayoutId id="2147483692" r:id="rId4"/>
    <p:sldLayoutId id="2147483709" r:id="rId5"/>
    <p:sldLayoutId id="2147483693" r:id="rId6"/>
    <p:sldLayoutId id="2147483694" r:id="rId7"/>
    <p:sldLayoutId id="2147483695" r:id="rId8"/>
    <p:sldLayoutId id="2147483696" r:id="rId9"/>
    <p:sldLayoutId id="2147483697" r:id="rId10"/>
    <p:sldLayoutId id="2147483708" r:id="rId11"/>
    <p:sldLayoutId id="2147483706" r:id="rId12"/>
    <p:sldLayoutId id="2147483701" r:id="rId13"/>
    <p:sldLayoutId id="2147483702" r:id="rId14"/>
    <p:sldLayoutId id="2147483703" r:id="rId15"/>
    <p:sldLayoutId id="2147483704" r:id="rId16"/>
    <p:sldLayoutId id="2147483705" r:id="rId17"/>
  </p:sldLayoutIdLst>
  <p:txStyles>
    <p:titleStyle>
      <a:lvl1pPr algn="l" defTabSz="914400" rtl="0" eaLnBrk="1" latinLnBrk="0" hangingPunct="1">
        <a:lnSpc>
          <a:spcPct val="90000"/>
        </a:lnSpc>
        <a:spcBef>
          <a:spcPct val="0"/>
        </a:spcBef>
        <a:buNone/>
        <a:defRPr sz="4000" kern="1200">
          <a:solidFill>
            <a:schemeClr val="tx1"/>
          </a:solidFill>
          <a:latin typeface="+mj-lt"/>
          <a:ea typeface="+mj-ea"/>
          <a:cs typeface="+mj-cs"/>
        </a:defRPr>
      </a:lvl1pPr>
    </p:titleStyle>
    <p:bodyStyle>
      <a:lvl1pPr marL="228600" indent="-228600" algn="l" defTabSz="914400" rtl="0" eaLnBrk="1" latinLnBrk="0" hangingPunct="1">
        <a:lnSpc>
          <a:spcPct val="90000"/>
        </a:lnSpc>
        <a:spcBef>
          <a:spcPts val="1000"/>
        </a:spcBef>
        <a:buFont typeface="Arial" panose="020B0604020202020204" pitchFamily="34" charset="0"/>
        <a:buChar char="•"/>
        <a:defRPr sz="2800" kern="1200">
          <a:solidFill>
            <a:schemeClr val="tx1"/>
          </a:solidFill>
          <a:latin typeface="+mn-lt"/>
          <a:ea typeface="+mn-ea"/>
          <a:cs typeface="+mn-cs"/>
        </a:defRPr>
      </a:lvl1pPr>
      <a:lvl2pPr marL="6858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2400" kern="1200">
          <a:solidFill>
            <a:schemeClr val="tx1"/>
          </a:solidFill>
          <a:latin typeface="+mn-lt"/>
          <a:ea typeface="+mn-ea"/>
          <a:cs typeface="+mn-cs"/>
        </a:defRPr>
      </a:lvl2pPr>
      <a:lvl3pPr marL="11430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2000" kern="1200">
          <a:solidFill>
            <a:schemeClr val="tx1"/>
          </a:solidFill>
          <a:latin typeface="+mn-lt"/>
          <a:ea typeface="+mn-ea"/>
          <a:cs typeface="+mn-cs"/>
        </a:defRPr>
      </a:lvl3pPr>
      <a:lvl4pPr marL="16002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1800" kern="1200">
          <a:solidFill>
            <a:schemeClr val="tx1"/>
          </a:solidFill>
          <a:latin typeface="+mn-lt"/>
          <a:ea typeface="+mn-ea"/>
          <a:cs typeface="+mn-cs"/>
        </a:defRPr>
      </a:lvl4pPr>
      <a:lvl5pPr marL="20574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1800" kern="1200">
          <a:solidFill>
            <a:schemeClr val="tx1"/>
          </a:solidFill>
          <a:latin typeface="+mn-lt"/>
          <a:ea typeface="+mn-ea"/>
          <a:cs typeface="+mn-cs"/>
        </a:defRPr>
      </a:lvl5pPr>
      <a:lvl6pPr marL="25146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1800" kern="1200">
          <a:solidFill>
            <a:schemeClr val="tx1"/>
          </a:solidFill>
          <a:latin typeface="+mn-lt"/>
          <a:ea typeface="+mn-ea"/>
          <a:cs typeface="+mn-cs"/>
        </a:defRPr>
      </a:lvl6pPr>
      <a:lvl7pPr marL="29718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1800" kern="1200">
          <a:solidFill>
            <a:schemeClr val="tx1"/>
          </a:solidFill>
          <a:latin typeface="+mn-lt"/>
          <a:ea typeface="+mn-ea"/>
          <a:cs typeface="+mn-cs"/>
        </a:defRPr>
      </a:lvl7pPr>
      <a:lvl8pPr marL="34290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1800" kern="1200">
          <a:solidFill>
            <a:schemeClr val="tx1"/>
          </a:solidFill>
          <a:latin typeface="+mn-lt"/>
          <a:ea typeface="+mn-ea"/>
          <a:cs typeface="+mn-cs"/>
        </a:defRPr>
      </a:lvl8pPr>
      <a:lvl9pPr marL="38862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1800" kern="1200">
          <a:solidFill>
            <a:schemeClr val="tx1"/>
          </a:solidFill>
          <a:latin typeface="+mn-lt"/>
          <a:ea typeface="+mn-ea"/>
          <a:cs typeface="+mn-cs"/>
        </a:defRPr>
      </a:lvl9pPr>
    </p:bodyStyle>
    <p:otherStyle>
      <a:defPPr>
        <a:defRPr lang="fi-FI"/>
      </a:defPPr>
      <a:lvl1pPr marL="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1pPr>
      <a:lvl2pPr marL="4572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2pPr>
      <a:lvl3pPr marL="9144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3pPr>
      <a:lvl4pPr marL="13716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4pPr>
      <a:lvl5pPr marL="18288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5pPr>
      <a:lvl6pPr marL="22860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6pPr>
      <a:lvl7pPr marL="27432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7pPr>
      <a:lvl8pPr marL="32004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8pPr>
      <a:lvl9pPr marL="36576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9pPr>
    </p:otherStyle>
  </p:txStyles>
</p:sldMaster>
</file>

<file path=ppt/slideMasters/slideMaster2.xml><?xml version="1.0" encoding="utf-8"?>
<p:sldMaster xmlns:a="http://schemas.openxmlformats.org/drawingml/2006/main" xmlns:r="http://schemas.openxmlformats.org/officeDocument/2006/relationships" xmlns:p="http://schemas.openxmlformats.org/presentationml/2006/main">
  <p:cSld>
    <p:bg>
      <p:bgRef idx="1001">
        <a:schemeClr val="bg1"/>
      </p:bgRef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Otsikon paikkamerkki 1">
            <a:extLst>
              <a:ext uri="{FF2B5EF4-FFF2-40B4-BE49-F238E27FC236}">
                <a16:creationId xmlns:a16="http://schemas.microsoft.com/office/drawing/2014/main" id="{DA7AAD77-E012-4221-83A5-D7ADEB8D241A}"/>
              </a:ext>
            </a:extLst>
          </p:cNvPr>
          <p:cNvSpPr>
            <a:spLocks noGrp="1"/>
          </p:cNvSpPr>
          <p:nvPr>
            <p:ph type="title"/>
          </p:nvPr>
        </p:nvSpPr>
        <p:spPr>
          <a:xfrm>
            <a:off x="1853390" y="762946"/>
            <a:ext cx="9125505" cy="909453"/>
          </a:xfrm>
          <a:prstGeom prst="rect">
            <a:avLst/>
          </a:prstGeom>
        </p:spPr>
        <p:txBody>
          <a:bodyPr vert="horz" lIns="91440" tIns="45720" rIns="91440" bIns="45720" rtlCol="0" anchor="ctr">
            <a:normAutofit/>
          </a:bodyPr>
          <a:lstStyle/>
          <a:p>
            <a:r>
              <a:rPr lang="fi-FI"/>
              <a:t>Muokkaa </a:t>
            </a:r>
            <a:r>
              <a:rPr lang="fi-FI" err="1"/>
              <a:t>ots</a:t>
            </a:r>
            <a:r>
              <a:rPr lang="fi-FI"/>
              <a:t>. </a:t>
            </a:r>
            <a:r>
              <a:rPr lang="fi-FI" err="1"/>
              <a:t>perustyyl</a:t>
            </a:r>
            <a:r>
              <a:rPr lang="fi-FI"/>
              <a:t>. </a:t>
            </a:r>
            <a:r>
              <a:rPr lang="fi-FI" err="1"/>
              <a:t>napsautt</a:t>
            </a:r>
            <a:r>
              <a:rPr lang="fi-FI"/>
              <a:t>.</a:t>
            </a:r>
          </a:p>
        </p:txBody>
      </p:sp>
      <p:sp>
        <p:nvSpPr>
          <p:cNvPr id="3" name="Tekstin paikkamerkki 2">
            <a:extLst>
              <a:ext uri="{FF2B5EF4-FFF2-40B4-BE49-F238E27FC236}">
                <a16:creationId xmlns:a16="http://schemas.microsoft.com/office/drawing/2014/main" id="{201F2BC0-DD14-447B-BE79-5BFE77A3D519}"/>
              </a:ext>
            </a:extLst>
          </p:cNvPr>
          <p:cNvSpPr>
            <a:spLocks noGrp="1"/>
          </p:cNvSpPr>
          <p:nvPr>
            <p:ph type="body" idx="1"/>
          </p:nvPr>
        </p:nvSpPr>
        <p:spPr>
          <a:xfrm>
            <a:off x="1853390" y="1807336"/>
            <a:ext cx="9125505" cy="4351338"/>
          </a:xfrm>
          <a:prstGeom prst="rect">
            <a:avLst/>
          </a:prstGeom>
        </p:spPr>
        <p:txBody>
          <a:bodyPr vert="horz" lIns="91440" tIns="45720" rIns="91440" bIns="45720" rtlCol="0">
            <a:normAutofit/>
          </a:bodyPr>
          <a:lstStyle/>
          <a:p>
            <a:pPr lvl="0"/>
            <a:r>
              <a:rPr lang="fi-FI"/>
              <a:t>Muokkaa tekstin perustyylejä napsauttamalla</a:t>
            </a:r>
          </a:p>
          <a:p>
            <a:pPr lvl="1"/>
            <a:r>
              <a:rPr lang="fi-FI"/>
              <a:t>toinen taso</a:t>
            </a:r>
          </a:p>
          <a:p>
            <a:pPr lvl="2"/>
            <a:r>
              <a:rPr lang="fi-FI"/>
              <a:t>kolmas taso</a:t>
            </a:r>
          </a:p>
          <a:p>
            <a:pPr lvl="3"/>
            <a:r>
              <a:rPr lang="fi-FI"/>
              <a:t>neljäs taso</a:t>
            </a:r>
          </a:p>
          <a:p>
            <a:pPr lvl="4"/>
            <a:r>
              <a:rPr lang="fi-FI"/>
              <a:t>viides taso</a:t>
            </a:r>
          </a:p>
        </p:txBody>
      </p:sp>
      <p:pic>
        <p:nvPicPr>
          <p:cNvPr id="8" name="Kuva 7">
            <a:extLst>
              <a:ext uri="{FF2B5EF4-FFF2-40B4-BE49-F238E27FC236}">
                <a16:creationId xmlns:a16="http://schemas.microsoft.com/office/drawing/2014/main" id="{235314FF-C2D7-405B-A15B-6B537B96F66D}"/>
              </a:ext>
              <a:ext uri="{C183D7F6-B498-43B3-948B-1728B52AA6E4}">
                <adec:decorative xmlns:adec="http://schemas.microsoft.com/office/drawing/2017/decorative" val="1"/>
              </a:ext>
            </a:extLst>
          </p:cNvPr>
          <p:cNvPicPr>
            <a:picLocks noChangeAspect="1"/>
          </p:cNvPicPr>
          <p:nvPr userDrawn="1"/>
        </p:nvPicPr>
        <p:blipFill>
          <a:blip>
            <a:extLst>
              <a:ext uri="{96DAC541-7B7A-43D3-8B79-37D633B846F1}">
                <asvg:svgBlip xmlns:asvg="http://schemas.microsoft.com/office/drawing/2016/SVG/main" r:embed="rId24"/>
              </a:ext>
            </a:extLst>
          </a:blip>
          <a:stretch>
            <a:fillRect/>
          </a:stretch>
        </p:blipFill>
        <p:spPr>
          <a:xfrm>
            <a:off x="266216" y="552066"/>
            <a:ext cx="613457" cy="515001"/>
          </a:xfrm>
          <a:prstGeom prst="rect">
            <a:avLst/>
          </a:prstGeom>
        </p:spPr>
      </p:pic>
      <p:cxnSp>
        <p:nvCxnSpPr>
          <p:cNvPr id="10" name="Suora yhdysviiva 9">
            <a:extLst>
              <a:ext uri="{FF2B5EF4-FFF2-40B4-BE49-F238E27FC236}">
                <a16:creationId xmlns:a16="http://schemas.microsoft.com/office/drawing/2014/main" id="{8AE9BA5D-CB1F-42B4-95FA-B46C48732C58}"/>
              </a:ext>
            </a:extLst>
          </p:cNvPr>
          <p:cNvCxnSpPr/>
          <p:nvPr userDrawn="1"/>
        </p:nvCxnSpPr>
        <p:spPr>
          <a:xfrm>
            <a:off x="1143621" y="557760"/>
            <a:ext cx="0" cy="5736508"/>
          </a:xfrm>
          <a:prstGeom prst="line">
            <a:avLst/>
          </a:prstGeom>
          <a:ln>
            <a:solidFill>
              <a:schemeClr val="tx1">
                <a:lumMod val="20000"/>
                <a:lumOff val="80000"/>
              </a:schemeClr>
            </a:solidFill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  <p:sp>
        <p:nvSpPr>
          <p:cNvPr id="11" name="Otsikon paikkamerkki 1">
            <a:extLst>
              <a:ext uri="{FF2B5EF4-FFF2-40B4-BE49-F238E27FC236}">
                <a16:creationId xmlns:a16="http://schemas.microsoft.com/office/drawing/2014/main" id="{D5D4B195-9A4B-4226-8C21-060A5ED30A41}"/>
              </a:ext>
              <a:ext uri="{C183D7F6-B498-43B3-948B-1728B52AA6E4}">
                <adec:decorative xmlns:adec="http://schemas.microsoft.com/office/drawing/2017/decorative" val="1"/>
              </a:ext>
            </a:extLst>
          </p:cNvPr>
          <p:cNvSpPr txBox="1">
            <a:spLocks/>
          </p:cNvSpPr>
          <p:nvPr userDrawn="1"/>
        </p:nvSpPr>
        <p:spPr>
          <a:xfrm>
            <a:off x="380411" y="1298695"/>
            <a:ext cx="476113" cy="5241000"/>
          </a:xfrm>
          <a:prstGeom prst="rect">
            <a:avLst/>
          </a:prstGeom>
        </p:spPr>
        <p:txBody>
          <a:bodyPr vert="vert270" lIns="91440" tIns="45720" rIns="91440" bIns="45720" numCol="1" rtlCol="0" anchor="ctr">
            <a:normAutofit/>
          </a:bodyPr>
          <a:lstStyle>
            <a:lvl1pPr algn="l" defTabSz="914400" rtl="0" eaLnBrk="1" latinLnBrk="0" hangingPunct="1">
              <a:lnSpc>
                <a:spcPct val="90000"/>
              </a:lnSpc>
              <a:spcBef>
                <a:spcPct val="0"/>
              </a:spcBef>
              <a:buNone/>
              <a:defRPr sz="4000" kern="1200">
                <a:solidFill>
                  <a:schemeClr val="tx1"/>
                </a:solidFill>
                <a:latin typeface="+mj-lt"/>
                <a:ea typeface="+mj-ea"/>
                <a:cs typeface="+mj-cs"/>
              </a:defRPr>
            </a:lvl1pPr>
          </a:lstStyle>
          <a:p>
            <a:pPr marR="0" algn="r" rtl="0"/>
            <a:r>
              <a:rPr lang="fi-FI" sz="900" b="0" i="0" u="none" strike="noStrike" spc="300" baseline="30000">
                <a:solidFill>
                  <a:schemeClr val="tx1"/>
                </a:solidFill>
                <a:latin typeface="Arial" panose="020B0604020202020204" pitchFamily="34" charset="0"/>
              </a:rPr>
              <a:t>ÖSTERBOTTENS VÄLFÄRDSOMRÅDE </a:t>
            </a:r>
            <a:r>
              <a:rPr lang="fi-FI" sz="900" b="0" i="0" u="none" strike="noStrike" spc="300" baseline="30000">
                <a:solidFill>
                  <a:schemeClr val="accent2"/>
                </a:solidFill>
                <a:latin typeface="Arial" panose="020B0604020202020204" pitchFamily="34" charset="0"/>
              </a:rPr>
              <a:t>| POHJANMAAN HYVINVOINTIALUE </a:t>
            </a:r>
          </a:p>
        </p:txBody>
      </p:sp>
    </p:spTree>
    <p:extLst>
      <p:ext uri="{BB962C8B-B14F-4D97-AF65-F5344CB8AC3E}">
        <p14:creationId xmlns:p14="http://schemas.microsoft.com/office/powerpoint/2010/main" val="1956249074"/>
      </p:ext>
    </p:extLst>
  </p:cSld>
  <p:clrMap bg1="lt1" tx1="dk1" bg2="lt2" tx2="dk2" accent1="accent1" accent2="accent2" accent3="accent3" accent4="accent4" accent5="accent5" accent6="accent6" hlink="hlink" folHlink="folHlink"/>
  <p:sldLayoutIdLst>
    <p:sldLayoutId id="2147483711" r:id="rId1"/>
    <p:sldLayoutId id="2147483712" r:id="rId2"/>
    <p:sldLayoutId id="2147483713" r:id="rId3"/>
    <p:sldLayoutId id="2147483714" r:id="rId4"/>
    <p:sldLayoutId id="2147483715" r:id="rId5"/>
    <p:sldLayoutId id="2147483716" r:id="rId6"/>
    <p:sldLayoutId id="2147483717" r:id="rId7"/>
    <p:sldLayoutId id="2147483718" r:id="rId8"/>
    <p:sldLayoutId id="2147483719" r:id="rId9"/>
    <p:sldLayoutId id="2147483720" r:id="rId10"/>
    <p:sldLayoutId id="2147483721" r:id="rId11"/>
    <p:sldLayoutId id="2147483722" r:id="rId12"/>
    <p:sldLayoutId id="2147483723" r:id="rId13"/>
    <p:sldLayoutId id="2147483724" r:id="rId14"/>
    <p:sldLayoutId id="2147483725" r:id="rId15"/>
    <p:sldLayoutId id="2147483726" r:id="rId16"/>
    <p:sldLayoutId id="2147483727" r:id="rId17"/>
    <p:sldLayoutId id="2147483728" r:id="rId18"/>
    <p:sldLayoutId id="2147483729" r:id="rId19"/>
    <p:sldLayoutId id="2147483730" r:id="rId20"/>
    <p:sldLayoutId id="2147483731" r:id="rId21"/>
    <p:sldLayoutId id="2147483732" r:id="rId22"/>
  </p:sldLayoutIdLst>
  <p:txStyles>
    <p:titleStyle>
      <a:lvl1pPr algn="l" defTabSz="914400" rtl="0" eaLnBrk="1" latinLnBrk="0" hangingPunct="1">
        <a:lnSpc>
          <a:spcPct val="90000"/>
        </a:lnSpc>
        <a:spcBef>
          <a:spcPct val="0"/>
        </a:spcBef>
        <a:buNone/>
        <a:defRPr sz="4000" kern="1200">
          <a:solidFill>
            <a:schemeClr val="tx1"/>
          </a:solidFill>
          <a:latin typeface="+mj-lt"/>
          <a:ea typeface="+mj-ea"/>
          <a:cs typeface="+mj-cs"/>
        </a:defRPr>
      </a:lvl1pPr>
    </p:titleStyle>
    <p:bodyStyle>
      <a:lvl1pPr marL="228600" indent="-228600" algn="l" defTabSz="914400" rtl="0" eaLnBrk="1" latinLnBrk="0" hangingPunct="1">
        <a:lnSpc>
          <a:spcPct val="90000"/>
        </a:lnSpc>
        <a:spcBef>
          <a:spcPts val="1000"/>
        </a:spcBef>
        <a:buFont typeface="Arial" panose="020B0604020202020204" pitchFamily="34" charset="0"/>
        <a:buChar char="•"/>
        <a:defRPr sz="2800" kern="1200">
          <a:solidFill>
            <a:schemeClr val="tx1"/>
          </a:solidFill>
          <a:latin typeface="+mn-lt"/>
          <a:ea typeface="+mn-ea"/>
          <a:cs typeface="+mn-cs"/>
        </a:defRPr>
      </a:lvl1pPr>
      <a:lvl2pPr marL="6858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2400" kern="1200">
          <a:solidFill>
            <a:schemeClr val="tx1"/>
          </a:solidFill>
          <a:latin typeface="+mn-lt"/>
          <a:ea typeface="+mn-ea"/>
          <a:cs typeface="+mn-cs"/>
        </a:defRPr>
      </a:lvl2pPr>
      <a:lvl3pPr marL="11430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2000" kern="1200">
          <a:solidFill>
            <a:schemeClr val="tx1"/>
          </a:solidFill>
          <a:latin typeface="+mn-lt"/>
          <a:ea typeface="+mn-ea"/>
          <a:cs typeface="+mn-cs"/>
        </a:defRPr>
      </a:lvl3pPr>
      <a:lvl4pPr marL="16002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1800" kern="1200">
          <a:solidFill>
            <a:schemeClr val="tx1"/>
          </a:solidFill>
          <a:latin typeface="+mn-lt"/>
          <a:ea typeface="+mn-ea"/>
          <a:cs typeface="+mn-cs"/>
        </a:defRPr>
      </a:lvl4pPr>
      <a:lvl5pPr marL="20574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1800" kern="1200">
          <a:solidFill>
            <a:schemeClr val="tx1"/>
          </a:solidFill>
          <a:latin typeface="+mn-lt"/>
          <a:ea typeface="+mn-ea"/>
          <a:cs typeface="+mn-cs"/>
        </a:defRPr>
      </a:lvl5pPr>
      <a:lvl6pPr marL="25146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1800" kern="1200">
          <a:solidFill>
            <a:schemeClr val="tx1"/>
          </a:solidFill>
          <a:latin typeface="+mn-lt"/>
          <a:ea typeface="+mn-ea"/>
          <a:cs typeface="+mn-cs"/>
        </a:defRPr>
      </a:lvl6pPr>
      <a:lvl7pPr marL="29718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1800" kern="1200">
          <a:solidFill>
            <a:schemeClr val="tx1"/>
          </a:solidFill>
          <a:latin typeface="+mn-lt"/>
          <a:ea typeface="+mn-ea"/>
          <a:cs typeface="+mn-cs"/>
        </a:defRPr>
      </a:lvl7pPr>
      <a:lvl8pPr marL="34290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1800" kern="1200">
          <a:solidFill>
            <a:schemeClr val="tx1"/>
          </a:solidFill>
          <a:latin typeface="+mn-lt"/>
          <a:ea typeface="+mn-ea"/>
          <a:cs typeface="+mn-cs"/>
        </a:defRPr>
      </a:lvl8pPr>
      <a:lvl9pPr marL="38862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1800" kern="1200">
          <a:solidFill>
            <a:schemeClr val="tx1"/>
          </a:solidFill>
          <a:latin typeface="+mn-lt"/>
          <a:ea typeface="+mn-ea"/>
          <a:cs typeface="+mn-cs"/>
        </a:defRPr>
      </a:lvl9pPr>
    </p:bodyStyle>
    <p:otherStyle>
      <a:defPPr>
        <a:defRPr lang="fi-FI"/>
      </a:defPPr>
      <a:lvl1pPr marL="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1pPr>
      <a:lvl2pPr marL="4572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2pPr>
      <a:lvl3pPr marL="9144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3pPr>
      <a:lvl4pPr marL="13716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4pPr>
      <a:lvl5pPr marL="18288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5pPr>
      <a:lvl6pPr marL="22860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6pPr>
      <a:lvl7pPr marL="27432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7pPr>
      <a:lvl8pPr marL="32004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8pPr>
      <a:lvl9pPr marL="36576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9pPr>
    </p:otherStyle>
  </p:txStyles>
</p:sldMaster>
</file>

<file path=ppt/slides/_rels/slide1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1.xml"/></Relationships>
</file>

<file path=ppt/slides/_rels/slide2.xml.rels><?xml version="1.0" encoding="UTF-8" standalone="yes"?>
<Relationships xmlns="http://schemas.openxmlformats.org/package/2006/relationships"><Relationship Id="rId2" Type="http://schemas.openxmlformats.org/officeDocument/2006/relationships/hyperlink" Target="https://pohjanmaanhyvinvointi.fi/nain-toimimme/asiakkaan-ja-potilaan-oikeudet/hoidon-saatavuus/" TargetMode="External"/><Relationship Id="rId1" Type="http://schemas.openxmlformats.org/officeDocument/2006/relationships/slideLayout" Target="../slideLayouts/slideLayout22.xml"/></Relationships>
</file>

<file path=ppt/slides/_rels/slide3.xml.rels><?xml version="1.0" encoding="UTF-8" standalone="yes"?>
<Relationships xmlns="http://schemas.openxmlformats.org/package/2006/relationships"><Relationship Id="rId3" Type="http://schemas.openxmlformats.org/officeDocument/2006/relationships/chart" Target="../charts/chart1.xml"/><Relationship Id="rId2" Type="http://schemas.openxmlformats.org/officeDocument/2006/relationships/notesSlide" Target="../notesSlides/notesSlide1.xml"/><Relationship Id="rId1" Type="http://schemas.openxmlformats.org/officeDocument/2006/relationships/slideLayout" Target="../slideLayouts/slideLayout36.xml"/><Relationship Id="rId4" Type="http://schemas.openxmlformats.org/officeDocument/2006/relationships/chart" Target="../charts/chart2.xml"/></Relationships>
</file>

<file path=ppt/slides/_rels/slide4.xml.rels><?xml version="1.0" encoding="UTF-8" standalone="yes"?>
<Relationships xmlns="http://schemas.openxmlformats.org/package/2006/relationships"><Relationship Id="rId3" Type="http://schemas.openxmlformats.org/officeDocument/2006/relationships/image" Target="../media/image13.svg"/><Relationship Id="rId2" Type="http://schemas.openxmlformats.org/officeDocument/2006/relationships/chart" Target="../charts/chart3.xml"/><Relationship Id="rId1" Type="http://schemas.openxmlformats.org/officeDocument/2006/relationships/slideLayout" Target="../slideLayouts/slideLayout27.xml"/><Relationship Id="rId4" Type="http://schemas.openxmlformats.org/officeDocument/2006/relationships/image" Target="../media/image14.svg"/></Relationships>
</file>

<file path=ppt/slides/_rels/slide5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22.xml"/></Relationships>
</file>

<file path=ppt/slides/_rels/slide6.xml.rels><?xml version="1.0" encoding="UTF-8" standalone="yes"?>
<Relationships xmlns="http://schemas.openxmlformats.org/package/2006/relationships"><Relationship Id="rId3" Type="http://schemas.microsoft.com/office/2018/10/relationships/comments" Target="../comments/modernComment_244_712695BD.xml"/><Relationship Id="rId2" Type="http://schemas.openxmlformats.org/officeDocument/2006/relationships/notesSlide" Target="../notesSlides/notesSlide2.xml"/><Relationship Id="rId1" Type="http://schemas.openxmlformats.org/officeDocument/2006/relationships/slideLayout" Target="../slideLayouts/slideLayout37.xml"/><Relationship Id="rId5" Type="http://schemas.openxmlformats.org/officeDocument/2006/relationships/chart" Target="../charts/chart5.xml"/><Relationship Id="rId4" Type="http://schemas.openxmlformats.org/officeDocument/2006/relationships/chart" Target="../charts/chart4.xml"/></Relationships>
</file>

<file path=ppt/slides/slide1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Rubrik 1">
            <a:extLst>
              <a:ext uri="{FF2B5EF4-FFF2-40B4-BE49-F238E27FC236}">
                <a16:creationId xmlns:a16="http://schemas.microsoft.com/office/drawing/2014/main" id="{1C54E7A8-5072-420C-8029-2B2F9E87BE12}"/>
              </a:ext>
            </a:extLst>
          </p:cNvPr>
          <p:cNvSpPr>
            <a:spLocks noGrp="1"/>
          </p:cNvSpPr>
          <p:nvPr>
            <p:ph type="title"/>
          </p:nvPr>
        </p:nvSpPr>
        <p:spPr/>
        <p:txBody>
          <a:bodyPr>
            <a:noAutofit/>
          </a:bodyPr>
          <a:lstStyle/>
          <a:p>
            <a:r>
              <a:rPr lang="fi-FI" sz="4800"/>
              <a:t>Omavalvonnan seurantatietojen raportointi</a:t>
            </a:r>
          </a:p>
        </p:txBody>
      </p:sp>
      <p:sp>
        <p:nvSpPr>
          <p:cNvPr id="3" name="Rubrik2">
            <a:extLst>
              <a:ext uri="{FF2B5EF4-FFF2-40B4-BE49-F238E27FC236}">
                <a16:creationId xmlns:a16="http://schemas.microsoft.com/office/drawing/2014/main" id="{CE2751FD-BF62-47E2-835B-FEDE70EA777A}"/>
              </a:ext>
            </a:extLst>
          </p:cNvPr>
          <p:cNvSpPr>
            <a:spLocks noGrp="1"/>
          </p:cNvSpPr>
          <p:nvPr>
            <p:ph type="body" idx="1"/>
          </p:nvPr>
        </p:nvSpPr>
        <p:spPr>
          <a:xfrm>
            <a:off x="2200099" y="3413033"/>
            <a:ext cx="9026197" cy="926211"/>
          </a:xfrm>
        </p:spPr>
        <p:txBody>
          <a:bodyPr vert="horz" lIns="91440" tIns="45720" rIns="91440" bIns="45720" rtlCol="0" anchor="t">
            <a:normAutofit/>
          </a:bodyPr>
          <a:lstStyle/>
          <a:p>
            <a:r>
              <a:rPr lang="fi-FI" dirty="0"/>
              <a:t>Tulosalue: Erikoissairaanhoidon avopalvelut, Sosiaali- ja terveyskeskus</a:t>
            </a:r>
          </a:p>
          <a:p>
            <a:r>
              <a:rPr lang="fi-FI" dirty="0"/>
              <a:t>Raportoitava ajanjakso: 5-8.2026</a:t>
            </a:r>
            <a:endParaRPr lang="fi-FI" dirty="0">
              <a:cs typeface="Arial"/>
            </a:endParaRPr>
          </a:p>
        </p:txBody>
      </p:sp>
      <p:sp>
        <p:nvSpPr>
          <p:cNvPr id="5" name="TextBox 4"/>
          <p:cNvSpPr txBox="1"/>
          <p:nvPr/>
        </p:nvSpPr>
        <p:spPr>
          <a:xfrm>
            <a:off x="2200100" y="5153890"/>
            <a:ext cx="6683433" cy="1169551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lang="fi-FI" sz="1400">
                <a:solidFill>
                  <a:schemeClr val="bg1"/>
                </a:solidFill>
              </a:rPr>
              <a:t>Lyhenteet:</a:t>
            </a:r>
          </a:p>
          <a:p>
            <a:r>
              <a:rPr lang="fi-FI" sz="1400">
                <a:solidFill>
                  <a:schemeClr val="bg1"/>
                </a:solidFill>
              </a:rPr>
              <a:t>NPS (Net </a:t>
            </a:r>
            <a:r>
              <a:rPr lang="fi-FI" sz="1400" err="1">
                <a:solidFill>
                  <a:schemeClr val="bg1"/>
                </a:solidFill>
              </a:rPr>
              <a:t>Promoter</a:t>
            </a:r>
            <a:r>
              <a:rPr lang="fi-FI" sz="1400">
                <a:solidFill>
                  <a:schemeClr val="bg1"/>
                </a:solidFill>
              </a:rPr>
              <a:t> </a:t>
            </a:r>
            <a:r>
              <a:rPr lang="fi-FI" sz="1400" err="1">
                <a:solidFill>
                  <a:schemeClr val="bg1"/>
                </a:solidFill>
              </a:rPr>
              <a:t>Score</a:t>
            </a:r>
            <a:r>
              <a:rPr lang="fi-FI" sz="1400">
                <a:solidFill>
                  <a:schemeClr val="bg1"/>
                </a:solidFill>
              </a:rPr>
              <a:t>): Suositteluindeksi (asiakkaat ja henkilöstö)</a:t>
            </a:r>
            <a:br>
              <a:rPr lang="fi-FI" sz="1400">
                <a:solidFill>
                  <a:schemeClr val="bg1"/>
                </a:solidFill>
              </a:rPr>
            </a:br>
            <a:r>
              <a:rPr lang="fi-FI" sz="1400">
                <a:solidFill>
                  <a:schemeClr val="bg1"/>
                </a:solidFill>
              </a:rPr>
              <a:t>NSS (Net </a:t>
            </a:r>
            <a:r>
              <a:rPr lang="fi-FI" sz="1400" err="1">
                <a:solidFill>
                  <a:schemeClr val="bg1"/>
                </a:solidFill>
              </a:rPr>
              <a:t>Safety</a:t>
            </a:r>
            <a:r>
              <a:rPr lang="fi-FI" sz="1400">
                <a:solidFill>
                  <a:schemeClr val="bg1"/>
                </a:solidFill>
              </a:rPr>
              <a:t> </a:t>
            </a:r>
            <a:r>
              <a:rPr lang="fi-FI" sz="1400" err="1">
                <a:solidFill>
                  <a:schemeClr val="bg1"/>
                </a:solidFill>
              </a:rPr>
              <a:t>Score</a:t>
            </a:r>
            <a:r>
              <a:rPr lang="fi-FI" sz="1400">
                <a:solidFill>
                  <a:schemeClr val="bg1"/>
                </a:solidFill>
              </a:rPr>
              <a:t>): Henkilöstön turvallisuuskuva</a:t>
            </a:r>
          </a:p>
          <a:p>
            <a:r>
              <a:rPr lang="fi-FI" sz="1400" err="1">
                <a:solidFill>
                  <a:schemeClr val="bg1"/>
                </a:solidFill>
              </a:rPr>
              <a:t>Haipro</a:t>
            </a:r>
            <a:r>
              <a:rPr lang="fi-FI" sz="1400">
                <a:solidFill>
                  <a:schemeClr val="bg1"/>
                </a:solidFill>
              </a:rPr>
              <a:t>: Haitta- ja vaaratapahtumailmoitus -järjestelmä </a:t>
            </a:r>
          </a:p>
          <a:p>
            <a:r>
              <a:rPr lang="fi-FI" sz="1400">
                <a:solidFill>
                  <a:schemeClr val="bg1"/>
                </a:solidFill>
              </a:rPr>
              <a:t>Edellisen kauden arvo ilmoitetaan suluissa.</a:t>
            </a:r>
          </a:p>
        </p:txBody>
      </p:sp>
    </p:spTree>
    <p:extLst>
      <p:ext uri="{BB962C8B-B14F-4D97-AF65-F5344CB8AC3E}">
        <p14:creationId xmlns:p14="http://schemas.microsoft.com/office/powerpoint/2010/main" val="1257341781"/>
      </p:ext>
    </p:extLst>
  </p:cSld>
  <p:clrMapOvr>
    <a:masterClrMapping/>
  </p:clrMapOvr>
</p:sld>
</file>

<file path=ppt/slides/slide2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1" name="Arc 10">
            <a:extLst>
              <a:ext uri="{FF2B5EF4-FFF2-40B4-BE49-F238E27FC236}">
                <a16:creationId xmlns:a16="http://schemas.microsoft.com/office/drawing/2014/main" id="{F1849AE3-4653-4A79-BE37-49DE155C83C2}"/>
              </a:ext>
              <a:ext uri="{C183D7F6-B498-43B3-948B-1728B52AA6E4}">
                <adec:decorative xmlns:adec="http://schemas.microsoft.com/office/drawing/2017/decorative" val="1"/>
              </a:ext>
            </a:extLst>
          </p:cNvPr>
          <p:cNvSpPr>
            <a:spLocks noGrp="1" noRot="1" noChangeAspect="1" noMove="1" noResize="1" noEditPoints="1" noAdjustHandles="1" noChangeArrowheads="1" noChangeShapeType="1"/>
          </p:cNvSpPr>
          <p:nvPr>
            <p:extLst>
              <p:ext uri="{386F3935-93C4-4BCD-93E2-E3B085C9AB24}">
                <p16:designElem xmlns:p16="http://schemas.microsoft.com/office/powerpoint/2015/main" val="1"/>
              </p:ext>
            </p:extLst>
          </p:nvPr>
        </p:nvSpPr>
        <p:spPr>
          <a:xfrm rot="5931384">
            <a:off x="9044464" y="3679904"/>
            <a:ext cx="2987899" cy="2987899"/>
          </a:xfrm>
          <a:prstGeom prst="arc">
            <a:avLst>
              <a:gd name="adj1" fmla="val 15817365"/>
              <a:gd name="adj2" fmla="val 1781380"/>
            </a:avLst>
          </a:prstGeom>
          <a:ln w="127000" cap="rnd">
            <a:solidFill>
              <a:schemeClr val="accent5">
                <a:alpha val="35686"/>
              </a:schemeClr>
            </a:solidFill>
            <a:prstDash val="dash"/>
            <a:miter lim="800000"/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  <p:txBody>
          <a:bodyPr rtlCol="0" anchor="ctr"/>
          <a:lstStyle/>
          <a:p>
            <a:pPr marL="0" marR="0" lvl="0" indent="0" algn="ctr" defTabSz="914400" rtl="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endParaRPr kumimoji="0" lang="en-US" sz="1800" b="0" i="0" u="none" strike="noStrike" kern="1200" cap="none" spc="0" normalizeH="0" baseline="0" noProof="0">
              <a:ln>
                <a:noFill/>
              </a:ln>
              <a:solidFill>
                <a:srgbClr val="000000"/>
              </a:solidFill>
              <a:effectLst/>
              <a:uLnTx/>
              <a:uFillTx/>
              <a:latin typeface="Calibri" panose="020F0502020204030204"/>
              <a:ea typeface="+mn-ea"/>
              <a:cs typeface="+mn-cs"/>
            </a:endParaRPr>
          </a:p>
        </p:txBody>
      </p:sp>
      <p:sp>
        <p:nvSpPr>
          <p:cNvPr id="2" name="Title 1">
            <a:extLst>
              <a:ext uri="{FF2B5EF4-FFF2-40B4-BE49-F238E27FC236}">
                <a16:creationId xmlns:a16="http://schemas.microsoft.com/office/drawing/2014/main" id="{C902D604-4B15-77B4-DAFB-005465C73B81}"/>
              </a:ext>
            </a:extLst>
          </p:cNvPr>
          <p:cNvSpPr>
            <a:spLocks noGrp="1"/>
          </p:cNvSpPr>
          <p:nvPr>
            <p:ph type="title" idx="4294967295"/>
          </p:nvPr>
        </p:nvSpPr>
        <p:spPr>
          <a:xfrm>
            <a:off x="1653884" y="413813"/>
            <a:ext cx="9327754" cy="774907"/>
          </a:xfrm>
        </p:spPr>
        <p:txBody>
          <a:bodyPr/>
          <a:lstStyle/>
          <a:p>
            <a:r>
              <a:rPr lang="fi-FI" b="1"/>
              <a:t>Saatavuus</a:t>
            </a:r>
            <a:endParaRPr lang="sv-SE"/>
          </a:p>
        </p:txBody>
      </p:sp>
      <p:sp>
        <p:nvSpPr>
          <p:cNvPr id="3" name="Rectangle: Rounded Corners 2">
            <a:extLst>
              <a:ext uri="{FF2B5EF4-FFF2-40B4-BE49-F238E27FC236}">
                <a16:creationId xmlns:a16="http://schemas.microsoft.com/office/drawing/2014/main" id="{BABB2387-2008-57CC-BB4A-9597C1A90501}"/>
              </a:ext>
              <a:ext uri="{C183D7F6-B498-43B3-948B-1728B52AA6E4}">
                <adec:decorative xmlns:adec="http://schemas.microsoft.com/office/drawing/2017/decorative" val="1"/>
              </a:ext>
            </a:extLst>
          </p:cNvPr>
          <p:cNvSpPr>
            <a:spLocks noGrp="1" noRot="1" noMove="1" noResize="1" noEditPoints="1" noAdjustHandles="1" noChangeArrowheads="1" noChangeShapeType="1"/>
          </p:cNvSpPr>
          <p:nvPr/>
        </p:nvSpPr>
        <p:spPr bwMode="auto">
          <a:xfrm>
            <a:off x="1260000" y="1224000"/>
            <a:ext cx="3600000" cy="5040462"/>
          </a:xfrm>
          <a:prstGeom prst="roundRect">
            <a:avLst/>
          </a:prstGeom>
          <a:solidFill>
            <a:schemeClr val="tx1">
              <a:lumMod val="20000"/>
              <a:lumOff val="80000"/>
              <a:alpha val="38000"/>
            </a:schemeClr>
          </a:solidFill>
          <a:ln w="28575" cap="flat" cmpd="sng" algn="ctr">
            <a:noFill/>
            <a:prstDash val="lgDash"/>
            <a:miter lim="800000"/>
            <a:headEnd type="none" w="med" len="med"/>
            <a:tailEnd type="none" w="med" len="med"/>
          </a:ln>
        </p:spPr>
        <p:txBody>
          <a:bodyPr lIns="0" tIns="18288" rIns="0" bIns="18288" rtlCol="0" anchor="ctr" anchorCtr="1">
            <a:normAutofit/>
          </a:bodyPr>
          <a:lstStyle/>
          <a:p>
            <a:pPr marL="0" marR="0" lvl="0" indent="0" algn="ctr" defTabSz="914400" rtl="0" eaLnBrk="1" fontAlgn="auto" latinLnBrk="0" hangingPunct="1">
              <a:lnSpc>
                <a:spcPct val="90000"/>
              </a:lnSpc>
              <a:spcBef>
                <a:spcPts val="0"/>
              </a:spcBef>
              <a:spcAft>
                <a:spcPts val="600"/>
              </a:spcAft>
              <a:buClrTx/>
              <a:buSzTx/>
              <a:buFontTx/>
              <a:buNone/>
              <a:tabLst/>
              <a:defRPr/>
            </a:pPr>
            <a:endParaRPr kumimoji="0" lang="en-US" sz="1400" b="0" i="0" u="none" strike="noStrike" kern="1200" cap="none" spc="0" normalizeH="0" baseline="0" noProof="0">
              <a:ln>
                <a:noFill/>
              </a:ln>
              <a:solidFill>
                <a:srgbClr val="213A8F"/>
              </a:solidFill>
              <a:effectLst/>
              <a:uLnTx/>
              <a:uFillTx/>
              <a:latin typeface="Arial" panose="020B0604020202020204"/>
              <a:ea typeface="+mn-ea"/>
              <a:cs typeface="+mn-cs"/>
            </a:endParaRPr>
          </a:p>
        </p:txBody>
      </p:sp>
      <p:sp>
        <p:nvSpPr>
          <p:cNvPr id="10" name="TextBox 9">
            <a:extLst>
              <a:ext uri="{FF2B5EF4-FFF2-40B4-BE49-F238E27FC236}">
                <a16:creationId xmlns:a16="http://schemas.microsoft.com/office/drawing/2014/main" id="{DAC808CD-48EC-E844-D2DD-5C1903E242DF}"/>
              </a:ext>
            </a:extLst>
          </p:cNvPr>
          <p:cNvSpPr txBox="1">
            <a:spLocks noGrp="1" noRot="1" noMove="1" noResize="1" noEditPoints="1" noAdjustHandles="1" noChangeArrowheads="1" noChangeShapeType="1"/>
          </p:cNvSpPr>
          <p:nvPr/>
        </p:nvSpPr>
        <p:spPr>
          <a:xfrm>
            <a:off x="1368000" y="1332000"/>
            <a:ext cx="3492000" cy="2092881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 algn="ctr"/>
            <a:r>
              <a:rPr lang="fi-FI" sz="1600" b="1">
                <a:solidFill>
                  <a:schemeClr val="tx2"/>
                </a:solidFill>
              </a:rPr>
              <a:t>Hoitoon pääsy </a:t>
            </a:r>
          </a:p>
          <a:p>
            <a:pPr algn="ctr"/>
            <a:r>
              <a:rPr lang="fi-FI" sz="1600" b="1">
                <a:solidFill>
                  <a:schemeClr val="tx2"/>
                </a:solidFill>
              </a:rPr>
              <a:t>terveyspalveluissa</a:t>
            </a:r>
          </a:p>
          <a:p>
            <a:r>
              <a:rPr lang="fi-FI" sz="1400"/>
              <a:t>Erikoissairaanhoidon avopalveluiden lähetteiden käsittelyajat sekä jonotiedot löytyvät Pohjanmaan hyvinvointialueen verkkosivuilta. Tiedot päivitetään kuukausittain.</a:t>
            </a:r>
          </a:p>
          <a:p>
            <a:r>
              <a:rPr lang="fi-FI" sz="1400">
                <a:solidFill>
                  <a:schemeClr val="bg1"/>
                </a:solidFill>
                <a:hlinkClick r:id="rId2"/>
              </a:rPr>
              <a:t>Lue lisää hoidon saatavuudesta ja odotusajoista.</a:t>
            </a:r>
            <a:endParaRPr lang="fi-FI" sz="1400">
              <a:solidFill>
                <a:schemeClr val="bg1"/>
              </a:solidFill>
            </a:endParaRPr>
          </a:p>
        </p:txBody>
      </p:sp>
      <p:sp>
        <p:nvSpPr>
          <p:cNvPr id="9" name="TextBox 8">
            <a:extLst>
              <a:ext uri="{FF2B5EF4-FFF2-40B4-BE49-F238E27FC236}">
                <a16:creationId xmlns:a16="http://schemas.microsoft.com/office/drawing/2014/main" id="{6293015D-D1AE-6165-00F6-D490CA772E38}"/>
              </a:ext>
            </a:extLst>
          </p:cNvPr>
          <p:cNvSpPr txBox="1">
            <a:spLocks noGrp="1" noRot="1" noMove="1" noResize="1" noEditPoints="1" noAdjustHandles="1" noChangeArrowheads="1" noChangeShapeType="1"/>
          </p:cNvSpPr>
          <p:nvPr/>
        </p:nvSpPr>
        <p:spPr>
          <a:xfrm>
            <a:off x="4968000" y="1332000"/>
            <a:ext cx="3600000" cy="1369606"/>
          </a:xfrm>
          <a:prstGeom prst="rect">
            <a:avLst/>
          </a:prstGeom>
          <a:noFill/>
        </p:spPr>
        <p:txBody>
          <a:bodyPr wrap="square" lIns="91440" tIns="45720" rIns="91440" bIns="45720" rtlCol="0" anchor="t">
            <a:spAutoFit/>
          </a:bodyPr>
          <a:lstStyle/>
          <a:p>
            <a:pPr marL="0" marR="0" lvl="0" indent="0" algn="ctr" defTabSz="914400" rtl="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600"/>
              </a:spcAft>
              <a:buClrTx/>
              <a:buSzTx/>
              <a:buFontTx/>
              <a:buNone/>
              <a:tabLst/>
              <a:defRPr/>
            </a:pPr>
            <a:r>
              <a:rPr kumimoji="0" lang="fi-FI" sz="1600" b="1" i="0" u="none" strike="noStrike" kern="1200" cap="none" spc="0" normalizeH="0" baseline="0" noProof="0" dirty="0">
                <a:ln>
                  <a:noFill/>
                </a:ln>
                <a:solidFill>
                  <a:srgbClr val="00A174"/>
                </a:solidFill>
                <a:effectLst/>
                <a:uLnTx/>
                <a:uFillTx/>
                <a:latin typeface="Arial" panose="020B0604020202020204"/>
                <a:ea typeface="+mn-ea"/>
                <a:cs typeface="+mn-cs"/>
              </a:rPr>
              <a:t>Tilanne:</a:t>
            </a:r>
          </a:p>
          <a:p>
            <a:endParaRPr lang="en-US" sz="1600" dirty="0">
              <a:solidFill>
                <a:schemeClr val="tx2"/>
              </a:solidFill>
              <a:cs typeface="Arial"/>
            </a:endParaRPr>
          </a:p>
          <a:p>
            <a:r>
              <a:rPr lang="en-US" sz="1600" dirty="0">
                <a:solidFill>
                  <a:schemeClr val="tx2"/>
                </a:solidFill>
                <a:cs typeface="Arial"/>
              </a:rPr>
              <a:t>Kokonais käyntimäärä 63 462 (72 454) </a:t>
            </a:r>
          </a:p>
          <a:p>
            <a:endParaRPr lang="en-US" sz="1400" dirty="0">
              <a:solidFill>
                <a:schemeClr val="tx2"/>
              </a:solidFill>
              <a:cs typeface="Arial"/>
            </a:endParaRPr>
          </a:p>
        </p:txBody>
      </p:sp>
      <p:sp>
        <p:nvSpPr>
          <p:cNvPr id="8" name="TextBox 7">
            <a:extLst>
              <a:ext uri="{FF2B5EF4-FFF2-40B4-BE49-F238E27FC236}">
                <a16:creationId xmlns:a16="http://schemas.microsoft.com/office/drawing/2014/main" id="{F1B8EDDC-940B-BD35-84A1-1163B3466DE2}"/>
              </a:ext>
            </a:extLst>
          </p:cNvPr>
          <p:cNvSpPr txBox="1">
            <a:spLocks noGrp="1" noRot="1" noMove="1" noResize="1" noEditPoints="1" noAdjustHandles="1" noChangeArrowheads="1" noChangeShapeType="1"/>
          </p:cNvSpPr>
          <p:nvPr/>
        </p:nvSpPr>
        <p:spPr>
          <a:xfrm>
            <a:off x="8568000" y="1332000"/>
            <a:ext cx="3600000" cy="3493264"/>
          </a:xfrm>
          <a:prstGeom prst="rect">
            <a:avLst/>
          </a:prstGeom>
          <a:noFill/>
        </p:spPr>
        <p:txBody>
          <a:bodyPr wrap="square" lIns="91440" tIns="45720" rIns="91440" bIns="45720" rtlCol="0" anchor="t">
            <a:spAutoFit/>
          </a:bodyPr>
          <a:lstStyle/>
          <a:p>
            <a:pPr marL="0" marR="0" lvl="0" indent="0" algn="ctr" defTabSz="914400" rtl="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600"/>
              </a:spcAft>
              <a:buClrTx/>
              <a:buSzTx/>
              <a:buFontTx/>
              <a:buNone/>
              <a:tabLst/>
              <a:defRPr/>
            </a:pPr>
            <a:r>
              <a:rPr kumimoji="0" lang="fi-FI" sz="1600" b="1" i="0" u="none" strike="noStrike" kern="1200" cap="none" spc="0" normalizeH="0" baseline="0" noProof="0" dirty="0">
                <a:ln>
                  <a:noFill/>
                </a:ln>
                <a:solidFill>
                  <a:srgbClr val="00A174"/>
                </a:solidFill>
                <a:effectLst/>
                <a:uLnTx/>
                <a:uFillTx/>
                <a:latin typeface="Arial" panose="020B0604020202020204"/>
                <a:ea typeface="+mn-ea"/>
                <a:cs typeface="+mn-cs"/>
              </a:rPr>
              <a:t>Korjaavat toimenpiteet:</a:t>
            </a:r>
          </a:p>
          <a:p>
            <a:endParaRPr lang="fi-FI" sz="1400" dirty="0">
              <a:solidFill>
                <a:schemeClr val="tx2"/>
              </a:solidFill>
            </a:endParaRPr>
          </a:p>
          <a:p>
            <a:r>
              <a:rPr lang="fi-FI" sz="1400" dirty="0">
                <a:solidFill>
                  <a:schemeClr val="tx2"/>
                </a:solidFill>
              </a:rPr>
              <a:t>Poliklinikkakäynnin elektroninen peruminen on mahdollista  erikoissairaanhoidon avopalveluissa.</a:t>
            </a:r>
            <a:endParaRPr lang="fi-FI" sz="1400" dirty="0">
              <a:solidFill>
                <a:schemeClr val="tx2"/>
              </a:solidFill>
              <a:cs typeface="Arial"/>
            </a:endParaRPr>
          </a:p>
          <a:p>
            <a:endParaRPr lang="fi-FI" sz="1400" dirty="0">
              <a:solidFill>
                <a:schemeClr val="tx2"/>
              </a:solidFill>
            </a:endParaRPr>
          </a:p>
          <a:p>
            <a:r>
              <a:rPr lang="fi-FI" sz="1400" dirty="0"/>
              <a:t>Niissä yksiköissä, joissa hoitoon pääsy ei täytä terveydenhuoltolain määräaikoja, tehdään aktiivisia toimenpiteitä saatavuuden parantamiseksi. Näihin kuuluvat muun muassa lähetteen kriteerien selkeyttäminen, sujuvammat hoitoketjut ja -prosessit sekä sisäisten prosessien tehostaminen.</a:t>
            </a:r>
            <a:endParaRPr lang="fi-FI" sz="1400" dirty="0">
              <a:solidFill>
                <a:schemeClr val="tx2"/>
              </a:solidFill>
              <a:cs typeface="Arial"/>
            </a:endParaRPr>
          </a:p>
          <a:p>
            <a:pPr marL="0" marR="0" lvl="0" indent="0" algn="l" defTabSz="914400" rtl="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endParaRPr kumimoji="0" lang="sv-SE" sz="1800" b="0" i="0" u="none" strike="noStrike" kern="1200" cap="none" spc="0" normalizeH="0" baseline="0" noProof="0" dirty="0">
              <a:ln>
                <a:noFill/>
              </a:ln>
              <a:solidFill>
                <a:srgbClr val="213A8F"/>
              </a:solidFill>
              <a:effectLst/>
              <a:uLnTx/>
              <a:uFillTx/>
              <a:latin typeface="Arial" panose="020B0604020202020204"/>
              <a:ea typeface="+mn-ea"/>
              <a:cs typeface="+mn-cs"/>
            </a:endParaRPr>
          </a:p>
        </p:txBody>
      </p:sp>
    </p:spTree>
    <p:extLst>
      <p:ext uri="{BB962C8B-B14F-4D97-AF65-F5344CB8AC3E}">
        <p14:creationId xmlns:p14="http://schemas.microsoft.com/office/powerpoint/2010/main" val="550267891"/>
      </p:ext>
    </p:extLst>
  </p:cSld>
  <p:clrMapOvr>
    <a:masterClrMapping/>
  </p:clrMapOvr>
</p:sld>
</file>

<file path=ppt/slides/slide3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 noRot="1" noMove="1" noResize="1" noEditPoints="1" noAdjustHandles="1" noChangeArrowheads="1" noChangeShapeType="1"/>
          </p:cNvSpPr>
          <p:nvPr>
            <p:ph type="title" idx="4294967295"/>
          </p:nvPr>
        </p:nvSpPr>
        <p:spPr>
          <a:xfrm>
            <a:off x="1652400" y="414000"/>
            <a:ext cx="10343442" cy="909638"/>
          </a:xfrm>
        </p:spPr>
        <p:txBody>
          <a:bodyPr>
            <a:normAutofit/>
          </a:bodyPr>
          <a:lstStyle/>
          <a:p>
            <a:r>
              <a:rPr lang="fi-FI" b="1"/>
              <a:t>Turvallisuus ja laatu</a:t>
            </a:r>
            <a:endParaRPr lang="en-US" sz="1200" b="1"/>
          </a:p>
        </p:txBody>
      </p:sp>
      <p:sp>
        <p:nvSpPr>
          <p:cNvPr id="19" name="TextBox 18">
            <a:extLst>
              <a:ext uri="{FF2B5EF4-FFF2-40B4-BE49-F238E27FC236}">
                <a16:creationId xmlns:a16="http://schemas.microsoft.com/office/drawing/2014/main" id="{1CE3ECC4-2766-0EF7-1123-7E6207D264DE}"/>
              </a:ext>
            </a:extLst>
          </p:cNvPr>
          <p:cNvSpPr txBox="1">
            <a:spLocks noGrp="1" noRot="1" noMove="1" noResize="1" noEditPoints="1" noAdjustHandles="1" noChangeArrowheads="1" noChangeShapeType="1"/>
          </p:cNvSpPr>
          <p:nvPr/>
        </p:nvSpPr>
        <p:spPr>
          <a:xfrm>
            <a:off x="1202850" y="1656000"/>
            <a:ext cx="3422269" cy="2354491"/>
          </a:xfrm>
          <a:prstGeom prst="rect">
            <a:avLst/>
          </a:prstGeom>
          <a:noFill/>
        </p:spPr>
        <p:txBody>
          <a:bodyPr wrap="square" lIns="91440" tIns="45720" rIns="91440" bIns="45720" rtlCol="0" anchor="t">
            <a:spAutoFit/>
          </a:bodyPr>
          <a:lstStyle/>
          <a:p>
            <a:pPr>
              <a:lnSpc>
                <a:spcPct val="150000"/>
              </a:lnSpc>
            </a:pPr>
            <a:r>
              <a:rPr lang="sv-SE" sz="1400" b="1" dirty="0"/>
              <a:t>Status</a:t>
            </a:r>
            <a:r>
              <a:rPr lang="sv-SE" sz="1400" dirty="0"/>
              <a:t> 3.9.2026</a:t>
            </a:r>
          </a:p>
          <a:p>
            <a:pPr>
              <a:lnSpc>
                <a:spcPct val="150000"/>
              </a:lnSpc>
            </a:pPr>
            <a:r>
              <a:rPr lang="sv-SE" sz="1400" b="1" dirty="0" err="1"/>
              <a:t>Kaikki</a:t>
            </a:r>
            <a:r>
              <a:rPr lang="sv-SE" sz="1400" b="1" dirty="0"/>
              <a:t> </a:t>
            </a:r>
            <a:r>
              <a:rPr lang="sv-SE" sz="1400" b="1" dirty="0" err="1"/>
              <a:t>ilmoitukset</a:t>
            </a:r>
            <a:r>
              <a:rPr lang="sv-SE" sz="1400" b="1" dirty="0"/>
              <a:t>: 74</a:t>
            </a:r>
            <a:endParaRPr lang="sv-SE" sz="1400" dirty="0">
              <a:cs typeface="Arial"/>
            </a:endParaRPr>
          </a:p>
          <a:p>
            <a:pPr>
              <a:lnSpc>
                <a:spcPct val="150000"/>
              </a:lnSpc>
            </a:pPr>
            <a:r>
              <a:rPr lang="sv-SE" sz="1400" b="1" dirty="0" err="1"/>
              <a:t>Odottaa</a:t>
            </a:r>
            <a:r>
              <a:rPr lang="sv-SE" sz="1400" b="1" dirty="0"/>
              <a:t> </a:t>
            </a:r>
            <a:r>
              <a:rPr lang="sv-SE" sz="1400" b="1" dirty="0" err="1"/>
              <a:t>käsittelyä</a:t>
            </a:r>
            <a:r>
              <a:rPr lang="sv-SE" sz="1400" b="1" dirty="0"/>
              <a:t>: 6</a:t>
            </a:r>
            <a:r>
              <a:rPr lang="sv-SE" sz="1400" dirty="0"/>
              <a:t> (8,1%)</a:t>
            </a:r>
            <a:endParaRPr lang="en-US" sz="1400" dirty="0"/>
          </a:p>
          <a:p>
            <a:pPr>
              <a:lnSpc>
                <a:spcPct val="150000"/>
              </a:lnSpc>
            </a:pPr>
            <a:r>
              <a:rPr lang="sv-SE" sz="1400" b="1" dirty="0" err="1"/>
              <a:t>Odottaa</a:t>
            </a:r>
            <a:r>
              <a:rPr lang="sv-SE" sz="1400" b="1" dirty="0"/>
              <a:t> </a:t>
            </a:r>
            <a:r>
              <a:rPr lang="sv-SE" sz="1400" b="1" dirty="0" err="1"/>
              <a:t>lisätietoa</a:t>
            </a:r>
            <a:r>
              <a:rPr lang="sv-SE" sz="1400" b="1" dirty="0"/>
              <a:t>: 0</a:t>
            </a:r>
            <a:r>
              <a:rPr lang="sv-SE" sz="1400" dirty="0"/>
              <a:t> (0%)</a:t>
            </a:r>
            <a:endParaRPr lang="sv-SE" sz="1400" dirty="0">
              <a:cs typeface="Arial"/>
            </a:endParaRPr>
          </a:p>
          <a:p>
            <a:pPr>
              <a:lnSpc>
                <a:spcPct val="150000"/>
              </a:lnSpc>
            </a:pPr>
            <a:r>
              <a:rPr lang="sv-SE" sz="1400" b="1" dirty="0" err="1"/>
              <a:t>Käsittelyssä</a:t>
            </a:r>
            <a:r>
              <a:rPr lang="sv-SE" sz="1400" b="1" dirty="0"/>
              <a:t>: 8</a:t>
            </a:r>
            <a:r>
              <a:rPr lang="sv-SE" sz="1400" dirty="0"/>
              <a:t> (10,8 %)</a:t>
            </a:r>
            <a:br>
              <a:rPr lang="sv-SE" sz="1400" dirty="0"/>
            </a:br>
            <a:r>
              <a:rPr lang="sv-SE" sz="1400" b="1" dirty="0" err="1"/>
              <a:t>Valmis</a:t>
            </a:r>
            <a:r>
              <a:rPr lang="sv-SE" sz="1400" b="1" dirty="0"/>
              <a:t>: 63</a:t>
            </a:r>
            <a:r>
              <a:rPr lang="sv-SE" sz="1400" dirty="0"/>
              <a:t> (85,1%)</a:t>
            </a:r>
            <a:endParaRPr lang="en-US" sz="1400" dirty="0"/>
          </a:p>
          <a:p>
            <a:pPr marL="0" marR="0" lvl="0" indent="0" algn="l" defTabSz="914400" rtl="0" eaLnBrk="1" fontAlgn="auto" latinLnBrk="0" hangingPunct="1">
              <a:lnSpc>
                <a:spcPct val="15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endParaRPr kumimoji="0" lang="en-US" sz="1400" b="0" i="0" u="none" strike="noStrike" kern="1200" cap="none" spc="0" normalizeH="0" baseline="0" noProof="0">
              <a:ln>
                <a:noFill/>
              </a:ln>
              <a:solidFill>
                <a:srgbClr val="213A8F"/>
              </a:solidFill>
              <a:effectLst/>
              <a:uLnTx/>
              <a:uFillTx/>
              <a:latin typeface="Arial" panose="020B0604020202020204"/>
              <a:ea typeface="+mn-ea"/>
              <a:cs typeface="+mn-cs"/>
            </a:endParaRPr>
          </a:p>
        </p:txBody>
      </p:sp>
      <p:sp>
        <p:nvSpPr>
          <p:cNvPr id="37" name="TextBox 36">
            <a:extLst>
              <a:ext uri="{FF2B5EF4-FFF2-40B4-BE49-F238E27FC236}">
                <a16:creationId xmlns:a16="http://schemas.microsoft.com/office/drawing/2014/main" id="{62FE2FFB-F344-4344-940D-26D2C6046DF3}"/>
              </a:ext>
            </a:extLst>
          </p:cNvPr>
          <p:cNvSpPr txBox="1">
            <a:spLocks noGrp="1" noRot="1" noMove="1" noResize="1" noEditPoints="1" noAdjustHandles="1" noChangeArrowheads="1" noChangeShapeType="1"/>
          </p:cNvSpPr>
          <p:nvPr/>
        </p:nvSpPr>
        <p:spPr>
          <a:xfrm>
            <a:off x="4625119" y="1656000"/>
            <a:ext cx="3486602" cy="584775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 marL="0" marR="0" lvl="0" indent="0" algn="l" defTabSz="914400" rtl="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r>
              <a:rPr kumimoji="0" lang="fi-FI" sz="1600" b="1" i="0" u="none" strike="noStrike" kern="1200" cap="none" spc="0" normalizeH="0" baseline="0" noProof="0">
                <a:ln>
                  <a:noFill/>
                </a:ln>
                <a:solidFill>
                  <a:schemeClr val="accent5"/>
                </a:solidFill>
                <a:effectLst/>
                <a:uLnTx/>
                <a:uFillTx/>
                <a:latin typeface="Arial" panose="020B0604020202020204"/>
                <a:ea typeface="+mn-ea"/>
                <a:cs typeface="+mn-cs"/>
              </a:rPr>
              <a:t>Vaaratapahtuma ilmoitusten määrä</a:t>
            </a:r>
            <a:endParaRPr kumimoji="0" lang="en-US" sz="1600" b="1" i="0" u="none" strike="noStrike" kern="1200" cap="none" spc="0" normalizeH="0" baseline="0" noProof="0">
              <a:ln>
                <a:noFill/>
              </a:ln>
              <a:solidFill>
                <a:schemeClr val="accent5"/>
              </a:solidFill>
              <a:effectLst/>
              <a:uLnTx/>
              <a:uFillTx/>
              <a:latin typeface="Arial" panose="020B0604020202020204"/>
              <a:ea typeface="+mn-ea"/>
              <a:cs typeface="+mn-cs"/>
            </a:endParaRPr>
          </a:p>
        </p:txBody>
      </p:sp>
      <p:graphicFrame>
        <p:nvGraphicFramePr>
          <p:cNvPr id="5" name="Chart 4" descr="Taulukko Vaaratapahtumailmoitusten määrä &#10;Tammikuu-Huhtikuu 2023 52&#10;Tammikuu-Huhtikuu 2024 62&#10;Tammikuu-Huhtikuu 2025&#10;Toukokuu-Elokuu 2023 67&#10;Toukokuu-Elokuu 2024 71&#10;Toukokuu-Elokuu 2025&#10;Syyskuu-Joulukuu 2023 82&#10;Syyskuu- Joulukuu 2024 55&#10;Syyskuu- Joulukuu 2025"/>
          <p:cNvGraphicFramePr>
            <a:graphicFrameLocks/>
          </p:cNvGraphicFramePr>
          <p:nvPr>
            <p:extLst>
              <p:ext uri="{D42A27DB-BD31-4B8C-83A1-F6EECF244321}">
                <p14:modId xmlns:p14="http://schemas.microsoft.com/office/powerpoint/2010/main" val="4093612732"/>
              </p:ext>
            </p:extLst>
          </p:nvPr>
        </p:nvGraphicFramePr>
        <p:xfrm>
          <a:off x="4625120" y="2222459"/>
          <a:ext cx="3422268" cy="2349740"/>
        </p:xfrm>
        <a:graphic>
          <a:graphicData uri="http://schemas.openxmlformats.org/drawingml/2006/chart">
            <c:chart xmlns:c="http://schemas.openxmlformats.org/drawingml/2006/chart" xmlns:r="http://schemas.openxmlformats.org/officeDocument/2006/relationships" r:id="rId3"/>
          </a:graphicData>
        </a:graphic>
      </p:graphicFrame>
      <p:sp>
        <p:nvSpPr>
          <p:cNvPr id="15" name="TextBox 14">
            <a:extLst>
              <a:ext uri="{FF2B5EF4-FFF2-40B4-BE49-F238E27FC236}">
                <a16:creationId xmlns:a16="http://schemas.microsoft.com/office/drawing/2014/main" id="{15956D0F-8A7D-B8D5-5ACE-D0EBD28EE0A9}"/>
              </a:ext>
            </a:extLst>
          </p:cNvPr>
          <p:cNvSpPr txBox="1">
            <a:spLocks noGrp="1" noRot="1" noMove="1" noResize="1" noEditPoints="1" noAdjustHandles="1" noChangeArrowheads="1" noChangeShapeType="1"/>
          </p:cNvSpPr>
          <p:nvPr/>
        </p:nvSpPr>
        <p:spPr>
          <a:xfrm>
            <a:off x="8115300" y="1656000"/>
            <a:ext cx="3993958" cy="2062103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lang="fi-FI" sz="1600" b="1" dirty="0">
                <a:solidFill>
                  <a:schemeClr val="accent5"/>
                </a:solidFill>
              </a:rPr>
              <a:t>Yleisimmät ilmoitustyypit henkilökunta:</a:t>
            </a:r>
          </a:p>
          <a:p>
            <a:pPr marL="342900" indent="-342900">
              <a:buFontTx/>
              <a:buAutoNum type="arabicPeriod"/>
            </a:pPr>
            <a:r>
              <a:rPr lang="fi-FI" sz="1600" dirty="0">
                <a:solidFill>
                  <a:schemeClr val="tx2"/>
                </a:solidFill>
                <a:cs typeface="Arial"/>
              </a:rPr>
              <a:t>Hoidon/palvelun järjestelyihin tai saatavuuteen liittyvä</a:t>
            </a:r>
          </a:p>
          <a:p>
            <a:pPr marL="342900" indent="-342900">
              <a:buFontTx/>
              <a:buAutoNum type="arabicPeriod"/>
            </a:pPr>
            <a:r>
              <a:rPr lang="fi-FI" sz="1600" dirty="0">
                <a:solidFill>
                  <a:schemeClr val="tx2"/>
                </a:solidFill>
                <a:cs typeface="Arial"/>
              </a:rPr>
              <a:t>Tiedonkulkuun ja tiedonhallintaan liittyvä</a:t>
            </a:r>
          </a:p>
          <a:p>
            <a:pPr marL="342900" indent="-342900">
              <a:buFontTx/>
              <a:buAutoNum type="arabicPeriod"/>
            </a:pPr>
            <a:r>
              <a:rPr lang="fi-FI" sz="1600" dirty="0">
                <a:solidFill>
                  <a:schemeClr val="tx2"/>
                </a:solidFill>
                <a:cs typeface="Arial"/>
              </a:rPr>
              <a:t>Lääke- ja nestehoitoon liittyvä</a:t>
            </a:r>
          </a:p>
          <a:p>
            <a:pPr marL="0" marR="0" lvl="0" indent="0" algn="l" defTabSz="914400" rtl="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 sz="1600" b="1" i="0" u="none" strike="noStrike" kern="1200" spc="0" baseline="0">
                <a:solidFill>
                  <a:srgbClr val="85C598"/>
                </a:solidFill>
                <a:latin typeface="+mn-lt"/>
                <a:ea typeface="+mn-ea"/>
                <a:cs typeface="+mn-cs"/>
              </a:defRPr>
            </a:pPr>
            <a:endParaRPr kumimoji="0" lang="sv-SE" sz="1600" b="1" i="0" u="none" strike="noStrike" kern="1200" cap="none" spc="0" normalizeH="0" baseline="0" noProof="0" dirty="0">
              <a:ln>
                <a:noFill/>
              </a:ln>
              <a:solidFill>
                <a:srgbClr val="00A174"/>
              </a:solidFill>
              <a:effectLst/>
              <a:uLnTx/>
              <a:uFillTx/>
              <a:latin typeface="Arial" panose="020B0604020202020204"/>
              <a:ea typeface="+mn-ea"/>
              <a:cs typeface="+mn-cs"/>
            </a:endParaRPr>
          </a:p>
        </p:txBody>
      </p:sp>
      <p:sp>
        <p:nvSpPr>
          <p:cNvPr id="8" name="TextBox 7">
            <a:extLst>
              <a:ext uri="{FF2B5EF4-FFF2-40B4-BE49-F238E27FC236}">
                <a16:creationId xmlns:a16="http://schemas.microsoft.com/office/drawing/2014/main" id="{4CD06B2D-953A-6960-8AC0-E93428B9458C}"/>
              </a:ext>
            </a:extLst>
          </p:cNvPr>
          <p:cNvSpPr txBox="1">
            <a:spLocks noGrp="1" noRot="1" noMove="1" noResize="1" noEditPoints="1" noAdjustHandles="1" noChangeArrowheads="1" noChangeShapeType="1"/>
          </p:cNvSpPr>
          <p:nvPr/>
        </p:nvSpPr>
        <p:spPr>
          <a:xfrm>
            <a:off x="1232362" y="4083501"/>
            <a:ext cx="3363244" cy="830997"/>
          </a:xfrm>
          <a:prstGeom prst="rect">
            <a:avLst/>
          </a:prstGeom>
          <a:noFill/>
        </p:spPr>
        <p:txBody>
          <a:bodyPr wrap="square">
            <a:spAutoFit/>
          </a:bodyPr>
          <a:lstStyle/>
          <a:p>
            <a:pPr marL="0" marR="0" lvl="0" indent="0" algn="ctr" defTabSz="914400" rtl="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r>
              <a:rPr kumimoji="0" lang="fi-FI" sz="1600" b="1" i="0" u="none" strike="noStrike" kern="1200" cap="none" spc="0" normalizeH="0" baseline="0" noProof="0">
                <a:ln>
                  <a:noFill/>
                </a:ln>
                <a:solidFill>
                  <a:srgbClr val="00A174"/>
                </a:solidFill>
                <a:effectLst/>
                <a:uLnTx/>
                <a:uFillTx/>
                <a:latin typeface="Arial" panose="020B0604020202020204"/>
                <a:ea typeface="+mn-ea"/>
                <a:cs typeface="+mn-cs"/>
              </a:rPr>
              <a:t>Asiakkaiden  ja omaisten tekemät vaaratapahtuma ilmoitusten määrä</a:t>
            </a:r>
            <a:endParaRPr kumimoji="0" lang="en-US" sz="1600" b="1" i="0" u="none" strike="noStrike" kern="1200" cap="none" spc="0" normalizeH="0" baseline="0" noProof="0">
              <a:ln>
                <a:noFill/>
              </a:ln>
              <a:solidFill>
                <a:srgbClr val="00A174"/>
              </a:solidFill>
              <a:effectLst/>
              <a:uLnTx/>
              <a:uFillTx/>
              <a:latin typeface="Arial" panose="020B0604020202020204"/>
              <a:ea typeface="+mn-ea"/>
              <a:cs typeface="+mn-cs"/>
            </a:endParaRPr>
          </a:p>
        </p:txBody>
      </p:sp>
      <p:graphicFrame>
        <p:nvGraphicFramePr>
          <p:cNvPr id="4" name="Chart 3" descr="Taulukko Asiakkaiden vaaratapahtumailmoitusten määrä &#10;Tammikuu-Huhtikuu 2023 6&#10;Tammikuu-Huhtikuu 2024 12&#10;Tammikuu-Huhtikuu 2025&#10;Toukokuu-Elokuu 2023 12&#10;Toukokuu-Elokuu 2024 14&#10;Toukokuu-Elokuu 2025&#10;Syyskuu-Joulukuu 2023 12&#10;Syyskuu- Joulukuu 2024 10&#10;Syyskuu- Joulukuu 2025">
            <a:extLst>
              <a:ext uri="{FF2B5EF4-FFF2-40B4-BE49-F238E27FC236}">
                <a16:creationId xmlns:a16="http://schemas.microsoft.com/office/drawing/2014/main" id="{978D73C4-AB78-1551-1C4B-BAD539B0D377}"/>
              </a:ext>
            </a:extLst>
          </p:cNvPr>
          <p:cNvGraphicFramePr>
            <a:graphicFrameLocks/>
          </p:cNvGraphicFramePr>
          <p:nvPr>
            <p:extLst>
              <p:ext uri="{D42A27DB-BD31-4B8C-83A1-F6EECF244321}">
                <p14:modId xmlns:p14="http://schemas.microsoft.com/office/powerpoint/2010/main" val="2090092130"/>
              </p:ext>
            </p:extLst>
          </p:nvPr>
        </p:nvGraphicFramePr>
        <p:xfrm>
          <a:off x="1172367" y="4914498"/>
          <a:ext cx="3422269" cy="1833774"/>
        </p:xfrm>
        <a:graphic>
          <a:graphicData uri="http://schemas.openxmlformats.org/drawingml/2006/chart">
            <c:chart xmlns:c="http://schemas.openxmlformats.org/drawingml/2006/chart" xmlns:r="http://schemas.openxmlformats.org/officeDocument/2006/relationships" r:id="rId4"/>
          </a:graphicData>
        </a:graphic>
      </p:graphicFrame>
      <p:sp>
        <p:nvSpPr>
          <p:cNvPr id="34" name="TextBox 33">
            <a:extLst>
              <a:ext uri="{FF2B5EF4-FFF2-40B4-BE49-F238E27FC236}">
                <a16:creationId xmlns:a16="http://schemas.microsoft.com/office/drawing/2014/main" id="{9C73870F-CF5C-763D-46FF-436B85E5F74E}"/>
              </a:ext>
            </a:extLst>
          </p:cNvPr>
          <p:cNvSpPr txBox="1">
            <a:spLocks noGrp="1" noRot="1" noMove="1" noResize="1" noEditPoints="1" noAdjustHandles="1" noChangeArrowheads="1" noChangeShapeType="1"/>
          </p:cNvSpPr>
          <p:nvPr/>
        </p:nvSpPr>
        <p:spPr>
          <a:xfrm>
            <a:off x="4654767" y="4608000"/>
            <a:ext cx="1919313" cy="830997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 marL="0" marR="0" lvl="0" indent="0" algn="ctr" defTabSz="914400" rtl="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r>
              <a:rPr lang="fi-FI" sz="1600" b="1">
                <a:solidFill>
                  <a:schemeClr val="accent5"/>
                </a:solidFill>
              </a:rPr>
              <a:t>Yhteydenotot potilasasia-vastaaville (kpl)</a:t>
            </a:r>
            <a:endParaRPr kumimoji="0" lang="en-US" sz="1600" b="1" i="0" u="none" strike="noStrike" kern="1200" cap="none" spc="0" normalizeH="0" baseline="0" noProof="0">
              <a:ln>
                <a:noFill/>
              </a:ln>
              <a:solidFill>
                <a:schemeClr val="accent5"/>
              </a:solidFill>
              <a:effectLst/>
              <a:uLnTx/>
              <a:uFillTx/>
              <a:latin typeface="Arial" panose="020B0604020202020204"/>
              <a:ea typeface="+mn-ea"/>
              <a:cs typeface="+mn-cs"/>
            </a:endParaRPr>
          </a:p>
        </p:txBody>
      </p:sp>
      <p:sp>
        <p:nvSpPr>
          <p:cNvPr id="35" name="TextBox 34">
            <a:extLst>
              <a:ext uri="{FF2B5EF4-FFF2-40B4-BE49-F238E27FC236}">
                <a16:creationId xmlns:a16="http://schemas.microsoft.com/office/drawing/2014/main" id="{1452C5F8-1BEF-D999-6460-DAE3985EA160}"/>
              </a:ext>
            </a:extLst>
          </p:cNvPr>
          <p:cNvSpPr txBox="1">
            <a:spLocks noGrp="1" noRot="1" noMove="1" noResize="1" noEditPoints="1" noAdjustHandles="1" noChangeArrowheads="1" noChangeShapeType="1"/>
          </p:cNvSpPr>
          <p:nvPr/>
        </p:nvSpPr>
        <p:spPr>
          <a:xfrm>
            <a:off x="4756520" y="5901368"/>
            <a:ext cx="1715806" cy="400110"/>
          </a:xfrm>
          <a:prstGeom prst="rect">
            <a:avLst/>
          </a:prstGeom>
          <a:noFill/>
        </p:spPr>
        <p:txBody>
          <a:bodyPr wrap="square" lIns="91440" tIns="45720" rIns="91440" bIns="45720" rtlCol="0" anchor="t">
            <a:spAutoFit/>
          </a:bodyPr>
          <a:lstStyle/>
          <a:p>
            <a:pPr marL="0" marR="0" lvl="0" indent="0" algn="ctr" defTabSz="914400" rtl="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r>
              <a:rPr lang="fi-FI" sz="2000" dirty="0">
                <a:solidFill>
                  <a:srgbClr val="213A8F"/>
                </a:solidFill>
                <a:latin typeface="Arial" panose="020B0604020202020204"/>
                <a:cs typeface="Arial"/>
              </a:rPr>
              <a:t>57</a:t>
            </a:r>
            <a:r>
              <a:rPr kumimoji="0" lang="fi-FI" sz="2000" b="0" i="0" u="none" strike="noStrike" kern="1200" cap="none" spc="0" normalizeH="0" baseline="0" noProof="0" dirty="0">
                <a:ln>
                  <a:noFill/>
                </a:ln>
                <a:solidFill>
                  <a:srgbClr val="213A8F"/>
                </a:solidFill>
                <a:effectLst/>
                <a:uLnTx/>
                <a:uFillTx/>
                <a:latin typeface="Arial" panose="020B0604020202020204"/>
                <a:ea typeface="+mn-ea"/>
                <a:cs typeface="Arial"/>
              </a:rPr>
              <a:t> (</a:t>
            </a:r>
            <a:r>
              <a:rPr lang="fi-FI" sz="2000" dirty="0">
                <a:solidFill>
                  <a:srgbClr val="213A8F"/>
                </a:solidFill>
                <a:latin typeface="Arial" panose="020B0604020202020204"/>
                <a:cs typeface="Arial"/>
              </a:rPr>
              <a:t>61</a:t>
            </a:r>
            <a:r>
              <a:rPr kumimoji="0" lang="fi-FI" sz="2000" b="0" i="0" u="none" strike="noStrike" kern="1200" cap="none" spc="0" normalizeH="0" baseline="0" noProof="0" dirty="0">
                <a:ln>
                  <a:noFill/>
                </a:ln>
                <a:solidFill>
                  <a:srgbClr val="213A8F"/>
                </a:solidFill>
                <a:effectLst/>
                <a:uLnTx/>
                <a:uFillTx/>
                <a:latin typeface="Arial" panose="020B0604020202020204"/>
                <a:ea typeface="+mn-ea"/>
                <a:cs typeface="Arial"/>
              </a:rPr>
              <a:t>)</a:t>
            </a:r>
          </a:p>
        </p:txBody>
      </p:sp>
      <p:sp>
        <p:nvSpPr>
          <p:cNvPr id="36" name="TextBox 35">
            <a:extLst>
              <a:ext uri="{FF2B5EF4-FFF2-40B4-BE49-F238E27FC236}">
                <a16:creationId xmlns:a16="http://schemas.microsoft.com/office/drawing/2014/main" id="{69798DB4-4E15-99ED-6E26-2B64BC2BE357}"/>
              </a:ext>
            </a:extLst>
          </p:cNvPr>
          <p:cNvSpPr txBox="1">
            <a:spLocks noGrp="1" noRot="1" noMove="1" noResize="1" noEditPoints="1" noAdjustHandles="1" noChangeArrowheads="1" noChangeShapeType="1"/>
          </p:cNvSpPr>
          <p:nvPr/>
        </p:nvSpPr>
        <p:spPr>
          <a:xfrm>
            <a:off x="6696074" y="4608000"/>
            <a:ext cx="2449853" cy="830997"/>
          </a:xfrm>
          <a:prstGeom prst="rect">
            <a:avLst/>
          </a:prstGeom>
          <a:noFill/>
        </p:spPr>
        <p:txBody>
          <a:bodyPr wrap="square">
            <a:spAutoFit/>
          </a:bodyPr>
          <a:lstStyle/>
          <a:p>
            <a:pPr algn="ctr"/>
            <a:r>
              <a:rPr lang="fi-FI" sz="1600" b="1">
                <a:solidFill>
                  <a:schemeClr val="accent5"/>
                </a:solidFill>
              </a:rPr>
              <a:t>Korvattujen potilasvahinkojen määrä (kpl)</a:t>
            </a:r>
            <a:endParaRPr lang="en-US" sz="1600" b="1">
              <a:solidFill>
                <a:schemeClr val="accent5"/>
              </a:solidFill>
            </a:endParaRPr>
          </a:p>
        </p:txBody>
      </p:sp>
      <p:sp>
        <p:nvSpPr>
          <p:cNvPr id="7" name="TextBox 6">
            <a:extLst>
              <a:ext uri="{FF2B5EF4-FFF2-40B4-BE49-F238E27FC236}">
                <a16:creationId xmlns:a16="http://schemas.microsoft.com/office/drawing/2014/main" id="{9AC55BA9-B16F-4E98-4E91-02B5932E6BEF}"/>
              </a:ext>
            </a:extLst>
          </p:cNvPr>
          <p:cNvSpPr txBox="1">
            <a:spLocks noGrp="1" noRot="1" noMove="1" noResize="1" noEditPoints="1" noAdjustHandles="1" noChangeArrowheads="1" noChangeShapeType="1"/>
          </p:cNvSpPr>
          <p:nvPr/>
        </p:nvSpPr>
        <p:spPr>
          <a:xfrm>
            <a:off x="6696074" y="5838540"/>
            <a:ext cx="2449853" cy="646331"/>
          </a:xfrm>
          <a:prstGeom prst="rect">
            <a:avLst/>
          </a:prstGeom>
          <a:noFill/>
        </p:spPr>
        <p:txBody>
          <a:bodyPr wrap="square" lIns="91440" tIns="45720" rIns="91440" bIns="45720" rtlCol="0" anchor="t">
            <a:spAutoFit/>
          </a:bodyPr>
          <a:lstStyle/>
          <a:p>
            <a:pPr algn="ctr">
              <a:defRPr/>
            </a:pPr>
            <a:r>
              <a:rPr kumimoji="0" lang="fi-FI" b="1" i="0" u="none" strike="noStrike" kern="1200" cap="none" spc="0" normalizeH="0" baseline="0" noProof="0" dirty="0">
                <a:ln>
                  <a:noFill/>
                </a:ln>
                <a:solidFill>
                  <a:srgbClr val="213A8F"/>
                </a:solidFill>
                <a:effectLst/>
                <a:uLnTx/>
                <a:uFillTx/>
                <a:latin typeface="Arial" panose="020B0604020202020204"/>
                <a:ea typeface="+mn-ea"/>
                <a:cs typeface="Arial"/>
              </a:rPr>
              <a:t>Medisiininen</a:t>
            </a:r>
            <a:r>
              <a:rPr kumimoji="0" lang="fi-FI" b="0" i="0" u="none" strike="noStrike" kern="1200" cap="none" spc="0" normalizeH="0" baseline="0" noProof="0" dirty="0">
                <a:ln>
                  <a:noFill/>
                </a:ln>
                <a:solidFill>
                  <a:srgbClr val="213A8F"/>
                </a:solidFill>
                <a:effectLst/>
                <a:uLnTx/>
                <a:uFillTx/>
                <a:latin typeface="Arial" panose="020B0604020202020204"/>
                <a:ea typeface="+mn-ea"/>
                <a:cs typeface="Arial"/>
              </a:rPr>
              <a:t>: </a:t>
            </a:r>
            <a:r>
              <a:rPr lang="fi-FI" dirty="0">
                <a:solidFill>
                  <a:srgbClr val="213A8F"/>
                </a:solidFill>
                <a:latin typeface="Arial" panose="020B0604020202020204"/>
                <a:cs typeface="Arial"/>
              </a:rPr>
              <a:t>0 </a:t>
            </a:r>
            <a:r>
              <a:rPr kumimoji="0" lang="fi-FI" b="0" i="0" u="none" strike="noStrike" kern="1200" cap="none" spc="0" normalizeH="0" baseline="0" noProof="0" dirty="0">
                <a:ln>
                  <a:noFill/>
                </a:ln>
                <a:solidFill>
                  <a:srgbClr val="213A8F"/>
                </a:solidFill>
                <a:effectLst/>
                <a:uLnTx/>
                <a:uFillTx/>
                <a:latin typeface="Arial" panose="020B0604020202020204"/>
                <a:ea typeface="+mn-ea"/>
                <a:cs typeface="Arial"/>
              </a:rPr>
              <a:t>(0)</a:t>
            </a:r>
            <a:br>
              <a:rPr lang="fi-FI" b="0" i="0" u="none" strike="noStrike" kern="1200" cap="none" spc="0" normalizeH="0" baseline="0" noProof="0" dirty="0">
                <a:ln>
                  <a:noFill/>
                </a:ln>
                <a:effectLst/>
                <a:uLnTx/>
                <a:uFillTx/>
                <a:latin typeface="Arial" panose="020B0604020202020204"/>
                <a:cs typeface="Arial"/>
              </a:rPr>
            </a:br>
            <a:r>
              <a:rPr kumimoji="0" lang="fi-FI" b="1" i="0" u="none" strike="noStrike" kern="1200" cap="none" spc="0" normalizeH="0" baseline="0" noProof="0" dirty="0">
                <a:ln>
                  <a:noFill/>
                </a:ln>
                <a:solidFill>
                  <a:srgbClr val="213A8F"/>
                </a:solidFill>
                <a:effectLst/>
                <a:uLnTx/>
                <a:uFillTx/>
                <a:latin typeface="Arial" panose="020B0604020202020204"/>
                <a:ea typeface="+mn-ea"/>
                <a:cs typeface="Arial"/>
              </a:rPr>
              <a:t>Operatiivinen</a:t>
            </a:r>
            <a:r>
              <a:rPr kumimoji="0" lang="fi-FI" b="0" i="0" u="none" strike="noStrike" kern="1200" cap="none" spc="0" normalizeH="0" baseline="0" noProof="0" dirty="0">
                <a:ln>
                  <a:noFill/>
                </a:ln>
                <a:solidFill>
                  <a:srgbClr val="213A8F"/>
                </a:solidFill>
                <a:effectLst/>
                <a:uLnTx/>
                <a:uFillTx/>
                <a:latin typeface="Arial" panose="020B0604020202020204"/>
                <a:ea typeface="+mn-ea"/>
                <a:cs typeface="Arial"/>
              </a:rPr>
              <a:t>: </a:t>
            </a:r>
            <a:r>
              <a:rPr lang="fi-FI" dirty="0">
                <a:solidFill>
                  <a:srgbClr val="213A8F"/>
                </a:solidFill>
                <a:latin typeface="Arial" panose="020B0604020202020204"/>
                <a:cs typeface="Arial"/>
              </a:rPr>
              <a:t>0 (2)</a:t>
            </a:r>
            <a:endParaRPr kumimoji="0" lang="en-US" b="0" i="0" u="none" strike="noStrike" kern="1200" cap="none" spc="0" normalizeH="0" baseline="0" noProof="0" dirty="0">
              <a:ln>
                <a:noFill/>
              </a:ln>
              <a:solidFill>
                <a:srgbClr val="213A8F"/>
              </a:solidFill>
              <a:effectLst/>
              <a:uLnTx/>
              <a:uFillTx/>
              <a:latin typeface="Arial" panose="020B0604020202020204"/>
              <a:ea typeface="+mn-ea"/>
              <a:cs typeface="+mn-cs"/>
            </a:endParaRPr>
          </a:p>
        </p:txBody>
      </p:sp>
      <p:sp>
        <p:nvSpPr>
          <p:cNvPr id="40" name="TextBox 39">
            <a:extLst>
              <a:ext uri="{FF2B5EF4-FFF2-40B4-BE49-F238E27FC236}">
                <a16:creationId xmlns:a16="http://schemas.microsoft.com/office/drawing/2014/main" id="{233BE2CB-1BD5-02F1-2A4E-9C3523AF8EDA}"/>
              </a:ext>
            </a:extLst>
          </p:cNvPr>
          <p:cNvSpPr txBox="1">
            <a:spLocks noGrp="1" noRot="1" noMove="1" noResize="1" noEditPoints="1" noAdjustHandles="1" noChangeArrowheads="1" noChangeShapeType="1"/>
          </p:cNvSpPr>
          <p:nvPr/>
        </p:nvSpPr>
        <p:spPr>
          <a:xfrm>
            <a:off x="9267922" y="4608000"/>
            <a:ext cx="2841336" cy="1846659"/>
          </a:xfrm>
          <a:prstGeom prst="rect">
            <a:avLst/>
          </a:prstGeom>
          <a:noFill/>
        </p:spPr>
        <p:txBody>
          <a:bodyPr wrap="square" lIns="91440" tIns="45720" rIns="91440" bIns="45720" rtlCol="0" anchor="t">
            <a:spAutoFit/>
          </a:bodyPr>
          <a:lstStyle/>
          <a:p>
            <a:pPr marL="0" marR="0" lvl="0" indent="0" algn="ctr" defTabSz="914400" rtl="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r>
              <a:rPr kumimoji="0" lang="sv-SE" sz="1600" b="1" i="0" u="none" strike="noStrike" kern="1200" cap="none" spc="0" normalizeH="0" baseline="0" noProof="0" err="1">
                <a:ln>
                  <a:noFill/>
                </a:ln>
                <a:solidFill>
                  <a:srgbClr val="00A174"/>
                </a:solidFill>
                <a:effectLst/>
                <a:uLnTx/>
                <a:uFillTx/>
                <a:latin typeface="Arial" panose="020B0604020202020204"/>
                <a:ea typeface="+mn-ea"/>
                <a:cs typeface="+mn-cs"/>
              </a:rPr>
              <a:t>Korjaavat</a:t>
            </a:r>
            <a:r>
              <a:rPr kumimoji="0" lang="sv-SE" sz="1600" b="1" i="0" u="none" strike="noStrike" kern="1200" cap="none" spc="0" normalizeH="0" baseline="0" noProof="0">
                <a:ln>
                  <a:noFill/>
                </a:ln>
                <a:solidFill>
                  <a:srgbClr val="00A174"/>
                </a:solidFill>
                <a:effectLst/>
                <a:uLnTx/>
                <a:uFillTx/>
                <a:latin typeface="Arial" panose="020B0604020202020204"/>
                <a:ea typeface="+mn-ea"/>
                <a:cs typeface="+mn-cs"/>
              </a:rPr>
              <a:t> </a:t>
            </a:r>
            <a:r>
              <a:rPr kumimoji="0" lang="sv-SE" sz="1600" b="1" i="0" u="none" strike="noStrike" kern="1200" cap="none" spc="0" normalizeH="0" baseline="0" noProof="0" err="1">
                <a:ln>
                  <a:noFill/>
                </a:ln>
                <a:solidFill>
                  <a:srgbClr val="00A174"/>
                </a:solidFill>
                <a:effectLst/>
                <a:uLnTx/>
                <a:uFillTx/>
                <a:latin typeface="Arial" panose="020B0604020202020204"/>
                <a:ea typeface="+mn-ea"/>
                <a:cs typeface="+mn-cs"/>
              </a:rPr>
              <a:t>toimenpiteet</a:t>
            </a:r>
            <a:endParaRPr kumimoji="0" lang="sv-SE" sz="1600" b="1" i="0" u="none" strike="noStrike" kern="1200" cap="none" spc="0" normalizeH="0" baseline="0" noProof="0">
              <a:ln>
                <a:noFill/>
              </a:ln>
              <a:solidFill>
                <a:srgbClr val="00A174"/>
              </a:solidFill>
              <a:effectLst/>
              <a:uLnTx/>
              <a:uFillTx/>
              <a:latin typeface="Arial" panose="020B0604020202020204"/>
              <a:ea typeface="+mn-ea"/>
              <a:cs typeface="+mn-cs"/>
            </a:endParaRPr>
          </a:p>
          <a:p>
            <a:r>
              <a:rPr lang="fi-FI" sz="1400">
                <a:cs typeface="Arial"/>
              </a:rPr>
              <a:t>Kaikki </a:t>
            </a:r>
            <a:r>
              <a:rPr lang="fi-FI" sz="1400" err="1">
                <a:cs typeface="Arial"/>
              </a:rPr>
              <a:t>Haipro</a:t>
            </a:r>
            <a:r>
              <a:rPr lang="fi-FI" sz="1400">
                <a:cs typeface="Arial"/>
              </a:rPr>
              <a:t>-ilmoitukset käydään moniammatillisesti yksikkötasolla läpi osasto-/tiimikokouksissa. Prosesseja analysoidaan ja tarvittavia korjaavia toimenpiteitä suunnitellaan ja tehdään.</a:t>
            </a:r>
          </a:p>
        </p:txBody>
      </p:sp>
    </p:spTree>
    <p:extLst>
      <p:ext uri="{BB962C8B-B14F-4D97-AF65-F5344CB8AC3E}">
        <p14:creationId xmlns:p14="http://schemas.microsoft.com/office/powerpoint/2010/main" val="1658591148"/>
      </p:ext>
    </p:extLst>
  </p:cSld>
  <p:clrMapOvr>
    <a:masterClrMapping/>
  </p:clrMapOvr>
</p:sld>
</file>

<file path=ppt/slides/slide4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 noRot="1" noMove="1" noResize="1" noEditPoints="1" noAdjustHandles="1" noChangeArrowheads="1" noChangeShapeType="1"/>
          </p:cNvSpPr>
          <p:nvPr>
            <p:ph type="title" idx="4294967295"/>
          </p:nvPr>
        </p:nvSpPr>
        <p:spPr>
          <a:xfrm>
            <a:off x="1652400" y="414000"/>
            <a:ext cx="9124950" cy="909638"/>
          </a:xfrm>
        </p:spPr>
        <p:txBody>
          <a:bodyPr/>
          <a:lstStyle/>
          <a:p>
            <a:r>
              <a:rPr lang="fi-FI" b="1"/>
              <a:t>Asiakaskokemus</a:t>
            </a:r>
          </a:p>
        </p:txBody>
      </p:sp>
      <p:sp>
        <p:nvSpPr>
          <p:cNvPr id="4" name="TextBox 3">
            <a:extLst>
              <a:ext uri="{FF2B5EF4-FFF2-40B4-BE49-F238E27FC236}">
                <a16:creationId xmlns:a16="http://schemas.microsoft.com/office/drawing/2014/main" id="{88AD95C6-BCA0-C11E-FFBC-ADDBE23D28ED}"/>
              </a:ext>
            </a:extLst>
          </p:cNvPr>
          <p:cNvSpPr txBox="1"/>
          <p:nvPr/>
        </p:nvSpPr>
        <p:spPr>
          <a:xfrm>
            <a:off x="1175718" y="1292790"/>
            <a:ext cx="6744234" cy="338554"/>
          </a:xfrm>
          <a:prstGeom prst="rect">
            <a:avLst/>
          </a:prstGeom>
          <a:noFill/>
        </p:spPr>
        <p:txBody>
          <a:bodyPr wrap="square" lIns="91440" tIns="45720" rIns="91440" bIns="45720" rtlCol="0" anchor="t">
            <a:spAutoFit/>
          </a:bodyPr>
          <a:lstStyle/>
          <a:p>
            <a:pPr marL="0" marR="0" lvl="0" indent="0" algn="l" defTabSz="914400" rtl="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r>
              <a:rPr lang="fi-FI" sz="1600" dirty="0">
                <a:solidFill>
                  <a:schemeClr val="tx2"/>
                </a:solidFill>
              </a:rPr>
              <a:t>Asiakaspalautteen kokonaismäärä kauden aikana </a:t>
            </a:r>
            <a:r>
              <a:rPr kumimoji="0" lang="fi-FI" sz="1600" b="0" i="0" u="none" strike="noStrike" kern="1200" cap="none" spc="0" normalizeH="0" baseline="0" noProof="0" dirty="0">
                <a:ln>
                  <a:noFill/>
                </a:ln>
                <a:solidFill>
                  <a:srgbClr val="213A8F"/>
                </a:solidFill>
                <a:effectLst/>
                <a:uLnTx/>
                <a:uFillTx/>
                <a:latin typeface="Arial" panose="020B0604020202020204"/>
                <a:ea typeface="+mn-ea"/>
                <a:cs typeface="+mn-cs"/>
              </a:rPr>
              <a:t>: 493(</a:t>
            </a:r>
            <a:r>
              <a:rPr lang="fi-FI" sz="1600" dirty="0">
                <a:solidFill>
                  <a:srgbClr val="213A8F"/>
                </a:solidFill>
                <a:latin typeface="Arial" panose="020B0604020202020204"/>
              </a:rPr>
              <a:t>277)</a:t>
            </a:r>
            <a:endParaRPr kumimoji="0" lang="fi-FI" sz="1600" b="0" i="0" u="none" strike="noStrike" kern="1200" cap="none" spc="0" normalizeH="0" baseline="0" noProof="0" dirty="0">
              <a:ln>
                <a:noFill/>
              </a:ln>
              <a:solidFill>
                <a:srgbClr val="213A8F"/>
              </a:solidFill>
              <a:effectLst/>
              <a:uLnTx/>
              <a:uFillTx/>
              <a:latin typeface="Arial" panose="020B0604020202020204"/>
              <a:ea typeface="+mn-ea"/>
              <a:cs typeface="+mn-cs"/>
            </a:endParaRPr>
          </a:p>
        </p:txBody>
      </p:sp>
      <p:graphicFrame>
        <p:nvGraphicFramePr>
          <p:cNvPr id="7" name="Chart 6" descr="NPS värde. Värdet mäts mellan minus 100 och 100. Generellt anser man att ett gott värde över 50 är gott. Resultat">
            <a:extLst>
              <a:ext uri="{FF2B5EF4-FFF2-40B4-BE49-F238E27FC236}">
                <a16:creationId xmlns:a16="http://schemas.microsoft.com/office/drawing/2014/main" id="{0CC9218F-8660-477B-873D-EE79BEA819E8}"/>
              </a:ext>
            </a:extLst>
          </p:cNvPr>
          <p:cNvGraphicFramePr>
            <a:graphicFrameLocks/>
          </p:cNvGraphicFramePr>
          <p:nvPr/>
        </p:nvGraphicFramePr>
        <p:xfrm>
          <a:off x="2855956" y="3082922"/>
          <a:ext cx="4135393" cy="2173863"/>
        </p:xfrm>
        <a:graphic>
          <a:graphicData uri="http://schemas.openxmlformats.org/drawingml/2006/chart">
            <c:chart xmlns:c="http://schemas.openxmlformats.org/drawingml/2006/chart" xmlns:r="http://schemas.openxmlformats.org/officeDocument/2006/relationships" r:id="rId2"/>
          </a:graphicData>
        </a:graphic>
      </p:graphicFrame>
      <p:sp>
        <p:nvSpPr>
          <p:cNvPr id="12" name="TextBox 11"/>
          <p:cNvSpPr txBox="1">
            <a:spLocks noGrp="1" noRot="1" noMove="1" noResize="1" noEditPoints="1" noAdjustHandles="1" noChangeArrowheads="1" noChangeShapeType="1"/>
          </p:cNvSpPr>
          <p:nvPr/>
        </p:nvSpPr>
        <p:spPr>
          <a:xfrm>
            <a:off x="4084572" y="4515637"/>
            <a:ext cx="1676820" cy="584775"/>
          </a:xfrm>
          <a:prstGeom prst="rect">
            <a:avLst/>
          </a:prstGeom>
          <a:noFill/>
        </p:spPr>
        <p:txBody>
          <a:bodyPr wrap="square" lIns="91440" tIns="45720" rIns="91440" bIns="45720" rtlCol="0" anchor="t">
            <a:spAutoFit/>
          </a:bodyPr>
          <a:lstStyle/>
          <a:p>
            <a:pPr marL="0" marR="0" lvl="0" indent="0" algn="ctr" defTabSz="914400" rtl="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r>
              <a:rPr lang="fi-FI" sz="3200" dirty="0">
                <a:solidFill>
                  <a:srgbClr val="213A8F"/>
                </a:solidFill>
                <a:latin typeface="Arial" panose="020B0604020202020204"/>
                <a:cs typeface="Arial"/>
              </a:rPr>
              <a:t>84 </a:t>
            </a:r>
            <a:r>
              <a:rPr kumimoji="0" lang="fi-FI" sz="2000" b="0" i="0" u="none" strike="noStrike" kern="1200" cap="none" spc="0" normalizeH="0" baseline="0" noProof="0" dirty="0">
                <a:ln>
                  <a:noFill/>
                </a:ln>
                <a:solidFill>
                  <a:srgbClr val="213A8F"/>
                </a:solidFill>
                <a:effectLst/>
                <a:uLnTx/>
                <a:uFillTx/>
                <a:latin typeface="Arial" panose="020B0604020202020204"/>
                <a:ea typeface="+mn-ea"/>
                <a:cs typeface="Arial"/>
              </a:rPr>
              <a:t>(88)</a:t>
            </a:r>
          </a:p>
        </p:txBody>
      </p:sp>
      <p:sp>
        <p:nvSpPr>
          <p:cNvPr id="18" name="TextBox 17">
            <a:extLst>
              <a:ext uri="{FF2B5EF4-FFF2-40B4-BE49-F238E27FC236}">
                <a16:creationId xmlns:a16="http://schemas.microsoft.com/office/drawing/2014/main" id="{7DF85A01-D162-40B8-8855-659FF10BED98}"/>
              </a:ext>
            </a:extLst>
          </p:cNvPr>
          <p:cNvSpPr txBox="1">
            <a:spLocks noGrp="1" noRot="1" noMove="1" noResize="1" noEditPoints="1" noAdjustHandles="1" noChangeArrowheads="1" noChangeShapeType="1"/>
          </p:cNvSpPr>
          <p:nvPr/>
        </p:nvSpPr>
        <p:spPr>
          <a:xfrm>
            <a:off x="1278569" y="1901869"/>
            <a:ext cx="2273767" cy="738664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 marL="0" marR="0" lvl="0" indent="0" algn="r" defTabSz="914400" rtl="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r>
              <a:rPr kumimoji="0" lang="fi-FI" altLang="ko-KR" sz="1400" b="1" i="0" u="none" strike="noStrike" kern="1200" cap="none" spc="0" normalizeH="0" baseline="0" noProof="0">
                <a:ln>
                  <a:noFill/>
                </a:ln>
                <a:solidFill>
                  <a:schemeClr val="tx2"/>
                </a:solidFill>
                <a:effectLst/>
                <a:uLnTx/>
                <a:uFillTx/>
                <a:latin typeface="Arial" panose="020B0604020202020204"/>
                <a:ea typeface="굴림" panose="020B0600000101010101" pitchFamily="34" charset="-127"/>
                <a:cs typeface="Arial" pitchFamily="34" charset="0"/>
              </a:rPr>
              <a:t>Minulle jäi tunne, että minusta välitettiin kokonaisvaltaisesti</a:t>
            </a:r>
            <a:endParaRPr kumimoji="0" lang="ko-KR" altLang="en-US" sz="1400" b="1" i="0" u="none" strike="noStrike" kern="1200" cap="none" spc="0" normalizeH="0" baseline="0" noProof="0">
              <a:ln>
                <a:noFill/>
              </a:ln>
              <a:solidFill>
                <a:schemeClr val="tx2"/>
              </a:solidFill>
              <a:effectLst/>
              <a:uLnTx/>
              <a:uFillTx/>
              <a:latin typeface="Arial" panose="020B0604020202020204"/>
              <a:ea typeface="굴림" panose="020B0600000101010101" pitchFamily="34" charset="-127"/>
              <a:cs typeface="Arial" pitchFamily="34" charset="0"/>
            </a:endParaRPr>
          </a:p>
        </p:txBody>
      </p:sp>
      <p:sp>
        <p:nvSpPr>
          <p:cNvPr id="6" name="Oval 5">
            <a:extLst>
              <a:ext uri="{FF2B5EF4-FFF2-40B4-BE49-F238E27FC236}">
                <a16:creationId xmlns:a16="http://schemas.microsoft.com/office/drawing/2014/main" id="{FC92C84C-5C3B-F151-B025-3AE820B9A966}"/>
              </a:ext>
            </a:extLst>
          </p:cNvPr>
          <p:cNvSpPr>
            <a:spLocks noGrp="1" noRot="1" noMove="1" noResize="1" noEditPoints="1" noAdjustHandles="1" noChangeArrowheads="1" noChangeShapeType="1"/>
          </p:cNvSpPr>
          <p:nvPr/>
        </p:nvSpPr>
        <p:spPr>
          <a:xfrm flipH="1">
            <a:off x="3726944" y="1807343"/>
            <a:ext cx="888365" cy="888365"/>
          </a:xfrm>
          <a:prstGeom prst="ellipse">
            <a:avLst/>
          </a:prstGeom>
          <a:solidFill>
            <a:srgbClr val="85C598"/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ot="0" spcFirstLastPara="0" vert="horz" wrap="square" lIns="91440" tIns="45720" rIns="91440" bIns="45720" numCol="1" spcCol="0" rtlCol="0" fromWordArt="0" anchor="ctr" anchorCtr="0" forceAA="0" compatLnSpc="1">
            <a:prstTxWarp prst="textNoShape">
              <a:avLst/>
            </a:prstTxWarp>
            <a:noAutofit/>
          </a:bodyPr>
          <a:lstStyle>
            <a:defPPr>
              <a:defRPr lang="fi-FI"/>
            </a:defPPr>
            <a:lvl1pPr marL="0" algn="l" defTabSz="914400" rtl="0" eaLnBrk="1" latinLnBrk="0" hangingPunct="1">
              <a:defRPr sz="1800" kern="1200">
                <a:solidFill>
                  <a:schemeClr val="lt1"/>
                </a:solidFill>
                <a:latin typeface="+mn-lt"/>
                <a:ea typeface="+mn-ea"/>
                <a:cs typeface="+mn-cs"/>
              </a:defRPr>
            </a:lvl1pPr>
            <a:lvl2pPr marL="457200" algn="l" defTabSz="914400" rtl="0" eaLnBrk="1" latinLnBrk="0" hangingPunct="1">
              <a:defRPr sz="1800" kern="1200">
                <a:solidFill>
                  <a:schemeClr val="lt1"/>
                </a:solidFill>
                <a:latin typeface="+mn-lt"/>
                <a:ea typeface="+mn-ea"/>
                <a:cs typeface="+mn-cs"/>
              </a:defRPr>
            </a:lvl2pPr>
            <a:lvl3pPr marL="914400" algn="l" defTabSz="914400" rtl="0" eaLnBrk="1" latinLnBrk="0" hangingPunct="1">
              <a:defRPr sz="1800" kern="1200">
                <a:solidFill>
                  <a:schemeClr val="lt1"/>
                </a:solidFill>
                <a:latin typeface="+mn-lt"/>
                <a:ea typeface="+mn-ea"/>
                <a:cs typeface="+mn-cs"/>
              </a:defRPr>
            </a:lvl3pPr>
            <a:lvl4pPr marL="1371600" algn="l" defTabSz="914400" rtl="0" eaLnBrk="1" latinLnBrk="0" hangingPunct="1">
              <a:defRPr sz="1800" kern="1200">
                <a:solidFill>
                  <a:schemeClr val="lt1"/>
                </a:solidFill>
                <a:latin typeface="+mn-lt"/>
                <a:ea typeface="+mn-ea"/>
                <a:cs typeface="+mn-cs"/>
              </a:defRPr>
            </a:lvl4pPr>
            <a:lvl5pPr marL="1828800" algn="l" defTabSz="914400" rtl="0" eaLnBrk="1" latinLnBrk="0" hangingPunct="1">
              <a:defRPr sz="1800" kern="1200">
                <a:solidFill>
                  <a:schemeClr val="lt1"/>
                </a:solidFill>
                <a:latin typeface="+mn-lt"/>
                <a:ea typeface="+mn-ea"/>
                <a:cs typeface="+mn-cs"/>
              </a:defRPr>
            </a:lvl5pPr>
            <a:lvl6pPr marL="2286000" algn="l" defTabSz="914400" rtl="0" eaLnBrk="1" latinLnBrk="0" hangingPunct="1">
              <a:defRPr sz="1800" kern="1200">
                <a:solidFill>
                  <a:schemeClr val="lt1"/>
                </a:solidFill>
                <a:latin typeface="+mn-lt"/>
                <a:ea typeface="+mn-ea"/>
                <a:cs typeface="+mn-cs"/>
              </a:defRPr>
            </a:lvl6pPr>
            <a:lvl7pPr marL="2743200" algn="l" defTabSz="914400" rtl="0" eaLnBrk="1" latinLnBrk="0" hangingPunct="1">
              <a:defRPr sz="1800" kern="1200">
                <a:solidFill>
                  <a:schemeClr val="lt1"/>
                </a:solidFill>
                <a:latin typeface="+mn-lt"/>
                <a:ea typeface="+mn-ea"/>
                <a:cs typeface="+mn-cs"/>
              </a:defRPr>
            </a:lvl7pPr>
            <a:lvl8pPr marL="3200400" algn="l" defTabSz="914400" rtl="0" eaLnBrk="1" latinLnBrk="0" hangingPunct="1">
              <a:defRPr sz="1800" kern="1200">
                <a:solidFill>
                  <a:schemeClr val="lt1"/>
                </a:solidFill>
                <a:latin typeface="+mn-lt"/>
                <a:ea typeface="+mn-ea"/>
                <a:cs typeface="+mn-cs"/>
              </a:defRPr>
            </a:lvl8pPr>
            <a:lvl9pPr marL="3657600" algn="l" defTabSz="914400" rtl="0" eaLnBrk="1" latinLnBrk="0" hangingPunct="1">
              <a:defRPr sz="1800" kern="1200">
                <a:solidFill>
                  <a:schemeClr val="lt1"/>
                </a:solidFill>
                <a:latin typeface="+mn-lt"/>
                <a:ea typeface="+mn-ea"/>
                <a:cs typeface="+mn-cs"/>
              </a:defRPr>
            </a:lvl9pPr>
          </a:lstStyle>
          <a:p>
            <a:pPr algn="ctr">
              <a:defRPr/>
            </a:pPr>
            <a:r>
              <a:rPr lang="fi-FI" sz="1400" b="1" dirty="0">
                <a:solidFill>
                  <a:srgbClr val="213A8F"/>
                </a:solidFill>
                <a:latin typeface="Calibri" panose="020F0502020204030204"/>
                <a:ea typeface="Calibri"/>
                <a:cs typeface="Calibri"/>
              </a:rPr>
              <a:t>4,67 (4,79)</a:t>
            </a:r>
            <a:endParaRPr lang="fi-FI" sz="1400" b="1" dirty="0">
              <a:solidFill>
                <a:srgbClr val="213A8F"/>
              </a:solidFill>
              <a:latin typeface="Calibri" panose="020F0502020204030204"/>
            </a:endParaRPr>
          </a:p>
          <a:p>
            <a:pPr marL="0" marR="0" lvl="0" indent="0" algn="ctr" defTabSz="91440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endParaRPr lang="fi-FI" altLang="ko-KR" sz="1400" b="1" i="0" u="none" strike="noStrike" kern="1200" cap="none" spc="0" normalizeH="0" baseline="0" noProof="0" dirty="0">
              <a:ln>
                <a:noFill/>
              </a:ln>
              <a:solidFill>
                <a:srgbClr val="213A8F"/>
              </a:solidFill>
              <a:effectLst/>
              <a:uLnTx/>
              <a:uFillTx/>
              <a:latin typeface="Calibri" panose="020F0502020204030204"/>
              <a:ea typeface="Calibri"/>
              <a:cs typeface="Calibri"/>
            </a:endParaRPr>
          </a:p>
        </p:txBody>
      </p:sp>
      <p:sp>
        <p:nvSpPr>
          <p:cNvPr id="20" name="TextBox 19">
            <a:extLst>
              <a:ext uri="{FF2B5EF4-FFF2-40B4-BE49-F238E27FC236}">
                <a16:creationId xmlns:a16="http://schemas.microsoft.com/office/drawing/2014/main" id="{233EFF2A-7AAD-4B14-93EB-076EAD972153}"/>
              </a:ext>
            </a:extLst>
          </p:cNvPr>
          <p:cNvSpPr txBox="1">
            <a:spLocks noGrp="1" noRot="1" noMove="1" noResize="1" noEditPoints="1" noAdjustHandles="1" noChangeArrowheads="1" noChangeShapeType="1"/>
          </p:cNvSpPr>
          <p:nvPr/>
        </p:nvSpPr>
        <p:spPr>
          <a:xfrm>
            <a:off x="1121383" y="3104317"/>
            <a:ext cx="1474037" cy="523220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 marL="0" marR="0" lvl="0" indent="0" algn="r" defTabSz="914400" rtl="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r>
              <a:rPr kumimoji="0" lang="fi-FI" altLang="ko-KR" sz="1400" b="1" i="0" u="none" strike="noStrike" kern="1200" cap="none" spc="0" normalizeH="0" baseline="0" noProof="0">
                <a:ln>
                  <a:noFill/>
                </a:ln>
                <a:solidFill>
                  <a:schemeClr val="tx2"/>
                </a:solidFill>
                <a:effectLst/>
                <a:uLnTx/>
                <a:uFillTx/>
                <a:latin typeface="Arial" panose="020B0604020202020204"/>
                <a:ea typeface="굴림" panose="020B0600000101010101" pitchFamily="34" charset="-127"/>
                <a:cs typeface="Arial" pitchFamily="34" charset="0"/>
              </a:rPr>
              <a:t>Sain apua, kun sitä tarvitsin</a:t>
            </a:r>
            <a:endParaRPr kumimoji="0" lang="ko-KR" altLang="en-US" sz="1400" b="1" i="0" u="none" strike="noStrike" kern="1200" cap="none" spc="0" normalizeH="0" baseline="0" noProof="0">
              <a:ln>
                <a:noFill/>
              </a:ln>
              <a:solidFill>
                <a:schemeClr val="tx2"/>
              </a:solidFill>
              <a:effectLst/>
              <a:uLnTx/>
              <a:uFillTx/>
              <a:latin typeface="Arial" panose="020B0604020202020204"/>
              <a:ea typeface="굴림" panose="020B0600000101010101" pitchFamily="34" charset="-127"/>
              <a:cs typeface="Arial" pitchFamily="34" charset="0"/>
            </a:endParaRPr>
          </a:p>
        </p:txBody>
      </p:sp>
      <p:sp>
        <p:nvSpPr>
          <p:cNvPr id="8" name="Oval 7">
            <a:extLst>
              <a:ext uri="{FF2B5EF4-FFF2-40B4-BE49-F238E27FC236}">
                <a16:creationId xmlns:a16="http://schemas.microsoft.com/office/drawing/2014/main" id="{E813F58C-C780-EB84-E9DC-197FFF85751B}"/>
              </a:ext>
            </a:extLst>
          </p:cNvPr>
          <p:cNvSpPr>
            <a:spLocks noGrp="1" noRot="1" noMove="1" noResize="1" noEditPoints="1" noAdjustHandles="1" noChangeArrowheads="1" noChangeShapeType="1"/>
          </p:cNvSpPr>
          <p:nvPr/>
        </p:nvSpPr>
        <p:spPr>
          <a:xfrm flipH="1">
            <a:off x="2790944" y="2968628"/>
            <a:ext cx="888365" cy="888365"/>
          </a:xfrm>
          <a:prstGeom prst="ellipse">
            <a:avLst/>
          </a:prstGeom>
          <a:solidFill>
            <a:schemeClr val="accent4"/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ot="0" spcFirstLastPara="0" vert="horz" wrap="square" lIns="91440" tIns="45720" rIns="91440" bIns="45720" numCol="1" spcCol="0" rtlCol="0" fromWordArt="0" anchor="ctr" anchorCtr="0" forceAA="0" compatLnSpc="1">
            <a:prstTxWarp prst="textNoShape">
              <a:avLst/>
            </a:prstTxWarp>
            <a:noAutofit/>
          </a:bodyPr>
          <a:lstStyle>
            <a:defPPr>
              <a:defRPr lang="fi-FI"/>
            </a:defPPr>
            <a:lvl1pPr marL="0" algn="l" defTabSz="914400" rtl="0" eaLnBrk="1" latinLnBrk="0" hangingPunct="1">
              <a:defRPr sz="1800" kern="1200">
                <a:solidFill>
                  <a:schemeClr val="lt1"/>
                </a:solidFill>
                <a:latin typeface="+mn-lt"/>
                <a:ea typeface="+mn-ea"/>
                <a:cs typeface="+mn-cs"/>
              </a:defRPr>
            </a:lvl1pPr>
            <a:lvl2pPr marL="457200" algn="l" defTabSz="914400" rtl="0" eaLnBrk="1" latinLnBrk="0" hangingPunct="1">
              <a:defRPr sz="1800" kern="1200">
                <a:solidFill>
                  <a:schemeClr val="lt1"/>
                </a:solidFill>
                <a:latin typeface="+mn-lt"/>
                <a:ea typeface="+mn-ea"/>
                <a:cs typeface="+mn-cs"/>
              </a:defRPr>
            </a:lvl2pPr>
            <a:lvl3pPr marL="914400" algn="l" defTabSz="914400" rtl="0" eaLnBrk="1" latinLnBrk="0" hangingPunct="1">
              <a:defRPr sz="1800" kern="1200">
                <a:solidFill>
                  <a:schemeClr val="lt1"/>
                </a:solidFill>
                <a:latin typeface="+mn-lt"/>
                <a:ea typeface="+mn-ea"/>
                <a:cs typeface="+mn-cs"/>
              </a:defRPr>
            </a:lvl3pPr>
            <a:lvl4pPr marL="1371600" algn="l" defTabSz="914400" rtl="0" eaLnBrk="1" latinLnBrk="0" hangingPunct="1">
              <a:defRPr sz="1800" kern="1200">
                <a:solidFill>
                  <a:schemeClr val="lt1"/>
                </a:solidFill>
                <a:latin typeface="+mn-lt"/>
                <a:ea typeface="+mn-ea"/>
                <a:cs typeface="+mn-cs"/>
              </a:defRPr>
            </a:lvl4pPr>
            <a:lvl5pPr marL="1828800" algn="l" defTabSz="914400" rtl="0" eaLnBrk="1" latinLnBrk="0" hangingPunct="1">
              <a:defRPr sz="1800" kern="1200">
                <a:solidFill>
                  <a:schemeClr val="lt1"/>
                </a:solidFill>
                <a:latin typeface="+mn-lt"/>
                <a:ea typeface="+mn-ea"/>
                <a:cs typeface="+mn-cs"/>
              </a:defRPr>
            </a:lvl5pPr>
            <a:lvl6pPr marL="2286000" algn="l" defTabSz="914400" rtl="0" eaLnBrk="1" latinLnBrk="0" hangingPunct="1">
              <a:defRPr sz="1800" kern="1200">
                <a:solidFill>
                  <a:schemeClr val="lt1"/>
                </a:solidFill>
                <a:latin typeface="+mn-lt"/>
                <a:ea typeface="+mn-ea"/>
                <a:cs typeface="+mn-cs"/>
              </a:defRPr>
            </a:lvl6pPr>
            <a:lvl7pPr marL="2743200" algn="l" defTabSz="914400" rtl="0" eaLnBrk="1" latinLnBrk="0" hangingPunct="1">
              <a:defRPr sz="1800" kern="1200">
                <a:solidFill>
                  <a:schemeClr val="lt1"/>
                </a:solidFill>
                <a:latin typeface="+mn-lt"/>
                <a:ea typeface="+mn-ea"/>
                <a:cs typeface="+mn-cs"/>
              </a:defRPr>
            </a:lvl7pPr>
            <a:lvl8pPr marL="3200400" algn="l" defTabSz="914400" rtl="0" eaLnBrk="1" latinLnBrk="0" hangingPunct="1">
              <a:defRPr sz="1800" kern="1200">
                <a:solidFill>
                  <a:schemeClr val="lt1"/>
                </a:solidFill>
                <a:latin typeface="+mn-lt"/>
                <a:ea typeface="+mn-ea"/>
                <a:cs typeface="+mn-cs"/>
              </a:defRPr>
            </a:lvl8pPr>
            <a:lvl9pPr marL="3657600" algn="l" defTabSz="914400" rtl="0" eaLnBrk="1" latinLnBrk="0" hangingPunct="1">
              <a:defRPr sz="1800" kern="1200">
                <a:solidFill>
                  <a:schemeClr val="lt1"/>
                </a:solidFill>
                <a:latin typeface="+mn-lt"/>
                <a:ea typeface="+mn-ea"/>
                <a:cs typeface="+mn-cs"/>
              </a:defRPr>
            </a:lvl9pPr>
          </a:lstStyle>
          <a:p>
            <a:pPr marL="0" marR="0" lvl="0" indent="0" algn="ctr" defTabSz="91440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None/>
              <a:tabLst/>
              <a:defRPr/>
            </a:pPr>
            <a:r>
              <a:rPr lang="fi-FI" sz="1400" b="1" dirty="0">
                <a:solidFill>
                  <a:srgbClr val="213A8F"/>
                </a:solidFill>
                <a:latin typeface="Calibri" panose="020F0502020204030204"/>
                <a:cs typeface="Calibri"/>
              </a:rPr>
              <a:t>4,65</a:t>
            </a:r>
            <a:endParaRPr lang="fi-FI" sz="1400" i="0" u="none" strike="noStrike" kern="1200" cap="none" spc="0" normalizeH="0" baseline="0" noProof="0" dirty="0">
              <a:ln>
                <a:noFill/>
              </a:ln>
              <a:solidFill>
                <a:srgbClr val="213A8F"/>
              </a:solidFill>
              <a:effectLst/>
              <a:uLnTx/>
              <a:uFillTx/>
              <a:latin typeface="Calibri" panose="020F0502020204030204"/>
              <a:ea typeface="Calibri"/>
              <a:cs typeface="Calibri"/>
            </a:endParaRPr>
          </a:p>
          <a:p>
            <a:pPr algn="ctr">
              <a:defRPr/>
            </a:pPr>
            <a:r>
              <a:rPr kumimoji="0" lang="fi-FI" sz="1400" b="1" i="0" u="none" strike="noStrike" kern="1200" cap="none" spc="0" normalizeH="0" baseline="0" noProof="0" dirty="0">
                <a:ln>
                  <a:noFill/>
                </a:ln>
                <a:solidFill>
                  <a:srgbClr val="213A8F"/>
                </a:solidFill>
                <a:effectLst/>
                <a:uLnTx/>
                <a:uFillTx/>
                <a:latin typeface="Calibri" panose="020F0502020204030204"/>
                <a:ea typeface="+mn-ea"/>
                <a:cs typeface="+mn-cs"/>
              </a:rPr>
              <a:t>(</a:t>
            </a:r>
            <a:r>
              <a:rPr lang="fi-FI" sz="1400" b="1" dirty="0">
                <a:solidFill>
                  <a:srgbClr val="213A8F"/>
                </a:solidFill>
                <a:latin typeface="Calibri" panose="020F0502020204030204"/>
              </a:rPr>
              <a:t>4,82</a:t>
            </a:r>
            <a:r>
              <a:rPr kumimoji="0" lang="fi-FI" sz="1400" b="1" i="0" u="none" strike="noStrike" kern="1200" cap="none" spc="0" normalizeH="0" baseline="0" noProof="0" dirty="0">
                <a:ln>
                  <a:noFill/>
                </a:ln>
                <a:solidFill>
                  <a:srgbClr val="213A8F"/>
                </a:solidFill>
                <a:effectLst/>
                <a:uLnTx/>
                <a:uFillTx/>
                <a:latin typeface="Calibri" panose="020F0502020204030204"/>
                <a:ea typeface="+mn-ea"/>
                <a:cs typeface="+mn-cs"/>
              </a:rPr>
              <a:t>)</a:t>
            </a:r>
            <a:endParaRPr lang="fi-FI" sz="1400" dirty="0">
              <a:solidFill>
                <a:srgbClr val="213A8F"/>
              </a:solidFill>
              <a:latin typeface="Calibri" panose="020F0502020204030204"/>
            </a:endParaRPr>
          </a:p>
        </p:txBody>
      </p:sp>
      <p:sp>
        <p:nvSpPr>
          <p:cNvPr id="22" name="TextBox 21">
            <a:extLst>
              <a:ext uri="{FF2B5EF4-FFF2-40B4-BE49-F238E27FC236}">
                <a16:creationId xmlns:a16="http://schemas.microsoft.com/office/drawing/2014/main" id="{8638B1F1-1001-4506-A2FF-BEFB60A16B37}"/>
              </a:ext>
            </a:extLst>
          </p:cNvPr>
          <p:cNvSpPr txBox="1">
            <a:spLocks noGrp="1" noRot="1" noMove="1" noResize="1" noEditPoints="1" noAdjustHandles="1" noChangeArrowheads="1" noChangeShapeType="1"/>
          </p:cNvSpPr>
          <p:nvPr/>
        </p:nvSpPr>
        <p:spPr>
          <a:xfrm>
            <a:off x="999241" y="4238639"/>
            <a:ext cx="1717652" cy="954107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 marL="0" marR="0" lvl="0" indent="0" algn="r" defTabSz="914400" rtl="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r>
              <a:rPr kumimoji="0" lang="fi-FI" altLang="ko-KR" sz="1400" b="1" i="0" u="none" strike="noStrike" kern="1200" cap="none" spc="0" normalizeH="0" baseline="0" noProof="0">
                <a:ln>
                  <a:noFill/>
                </a:ln>
                <a:solidFill>
                  <a:schemeClr val="tx2"/>
                </a:solidFill>
                <a:effectLst/>
                <a:uLnTx/>
                <a:uFillTx/>
                <a:latin typeface="Arial" panose="020B0604020202020204"/>
                <a:ea typeface="굴림" panose="020B0600000101010101" pitchFamily="34" charset="-127"/>
                <a:cs typeface="Arial" pitchFamily="34" charset="0"/>
              </a:rPr>
              <a:t>Koin oloni turvalliseksi hoidon / palvelun aikana</a:t>
            </a:r>
            <a:endParaRPr kumimoji="0" lang="ko-KR" altLang="en-US" sz="1400" b="1" i="0" u="none" strike="noStrike" kern="1200" cap="none" spc="0" normalizeH="0" baseline="0" noProof="0">
              <a:ln>
                <a:noFill/>
              </a:ln>
              <a:solidFill>
                <a:schemeClr val="tx2"/>
              </a:solidFill>
              <a:effectLst/>
              <a:uLnTx/>
              <a:uFillTx/>
              <a:latin typeface="Arial" panose="020B0604020202020204"/>
              <a:ea typeface="굴림" panose="020B0600000101010101" pitchFamily="34" charset="-127"/>
              <a:cs typeface="Arial" pitchFamily="34" charset="0"/>
            </a:endParaRPr>
          </a:p>
        </p:txBody>
      </p:sp>
      <p:sp>
        <p:nvSpPr>
          <p:cNvPr id="10" name="Oval 9">
            <a:extLst>
              <a:ext uri="{FF2B5EF4-FFF2-40B4-BE49-F238E27FC236}">
                <a16:creationId xmlns:a16="http://schemas.microsoft.com/office/drawing/2014/main" id="{D05A3689-C501-4953-E1F0-5AC35DB95161}"/>
              </a:ext>
            </a:extLst>
          </p:cNvPr>
          <p:cNvSpPr>
            <a:spLocks noGrp="1" noRot="1" noMove="1" noResize="1" noEditPoints="1" noAdjustHandles="1" noChangeArrowheads="1" noChangeShapeType="1"/>
          </p:cNvSpPr>
          <p:nvPr/>
        </p:nvSpPr>
        <p:spPr>
          <a:xfrm flipH="1">
            <a:off x="2790944" y="4246439"/>
            <a:ext cx="888365" cy="888365"/>
          </a:xfrm>
          <a:prstGeom prst="ellipse">
            <a:avLst/>
          </a:prstGeom>
          <a:solidFill>
            <a:srgbClr val="85C598"/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ot="0" spcFirstLastPara="0" vert="horz" wrap="square" lIns="91440" tIns="45720" rIns="91440" bIns="45720" numCol="1" spcCol="0" rtlCol="0" fromWordArt="0" anchor="ctr" anchorCtr="0" forceAA="0" compatLnSpc="1">
            <a:prstTxWarp prst="textNoShape">
              <a:avLst/>
            </a:prstTxWarp>
            <a:noAutofit/>
          </a:bodyPr>
          <a:lstStyle>
            <a:defPPr>
              <a:defRPr lang="fi-FI"/>
            </a:defPPr>
            <a:lvl1pPr marL="0" algn="l" defTabSz="914400" rtl="0" eaLnBrk="1" latinLnBrk="0" hangingPunct="1">
              <a:defRPr sz="1800" kern="1200">
                <a:solidFill>
                  <a:schemeClr val="lt1"/>
                </a:solidFill>
                <a:latin typeface="+mn-lt"/>
                <a:ea typeface="+mn-ea"/>
                <a:cs typeface="+mn-cs"/>
              </a:defRPr>
            </a:lvl1pPr>
            <a:lvl2pPr marL="457200" algn="l" defTabSz="914400" rtl="0" eaLnBrk="1" latinLnBrk="0" hangingPunct="1">
              <a:defRPr sz="1800" kern="1200">
                <a:solidFill>
                  <a:schemeClr val="lt1"/>
                </a:solidFill>
                <a:latin typeface="+mn-lt"/>
                <a:ea typeface="+mn-ea"/>
                <a:cs typeface="+mn-cs"/>
              </a:defRPr>
            </a:lvl2pPr>
            <a:lvl3pPr marL="914400" algn="l" defTabSz="914400" rtl="0" eaLnBrk="1" latinLnBrk="0" hangingPunct="1">
              <a:defRPr sz="1800" kern="1200">
                <a:solidFill>
                  <a:schemeClr val="lt1"/>
                </a:solidFill>
                <a:latin typeface="+mn-lt"/>
                <a:ea typeface="+mn-ea"/>
                <a:cs typeface="+mn-cs"/>
              </a:defRPr>
            </a:lvl3pPr>
            <a:lvl4pPr marL="1371600" algn="l" defTabSz="914400" rtl="0" eaLnBrk="1" latinLnBrk="0" hangingPunct="1">
              <a:defRPr sz="1800" kern="1200">
                <a:solidFill>
                  <a:schemeClr val="lt1"/>
                </a:solidFill>
                <a:latin typeface="+mn-lt"/>
                <a:ea typeface="+mn-ea"/>
                <a:cs typeface="+mn-cs"/>
              </a:defRPr>
            </a:lvl4pPr>
            <a:lvl5pPr marL="1828800" algn="l" defTabSz="914400" rtl="0" eaLnBrk="1" latinLnBrk="0" hangingPunct="1">
              <a:defRPr sz="1800" kern="1200">
                <a:solidFill>
                  <a:schemeClr val="lt1"/>
                </a:solidFill>
                <a:latin typeface="+mn-lt"/>
                <a:ea typeface="+mn-ea"/>
                <a:cs typeface="+mn-cs"/>
              </a:defRPr>
            </a:lvl5pPr>
            <a:lvl6pPr marL="2286000" algn="l" defTabSz="914400" rtl="0" eaLnBrk="1" latinLnBrk="0" hangingPunct="1">
              <a:defRPr sz="1800" kern="1200">
                <a:solidFill>
                  <a:schemeClr val="lt1"/>
                </a:solidFill>
                <a:latin typeface="+mn-lt"/>
                <a:ea typeface="+mn-ea"/>
                <a:cs typeface="+mn-cs"/>
              </a:defRPr>
            </a:lvl6pPr>
            <a:lvl7pPr marL="2743200" algn="l" defTabSz="914400" rtl="0" eaLnBrk="1" latinLnBrk="0" hangingPunct="1">
              <a:defRPr sz="1800" kern="1200">
                <a:solidFill>
                  <a:schemeClr val="lt1"/>
                </a:solidFill>
                <a:latin typeface="+mn-lt"/>
                <a:ea typeface="+mn-ea"/>
                <a:cs typeface="+mn-cs"/>
              </a:defRPr>
            </a:lvl7pPr>
            <a:lvl8pPr marL="3200400" algn="l" defTabSz="914400" rtl="0" eaLnBrk="1" latinLnBrk="0" hangingPunct="1">
              <a:defRPr sz="1800" kern="1200">
                <a:solidFill>
                  <a:schemeClr val="lt1"/>
                </a:solidFill>
                <a:latin typeface="+mn-lt"/>
                <a:ea typeface="+mn-ea"/>
                <a:cs typeface="+mn-cs"/>
              </a:defRPr>
            </a:lvl8pPr>
            <a:lvl9pPr marL="3657600" algn="l" defTabSz="914400" rtl="0" eaLnBrk="1" latinLnBrk="0" hangingPunct="1">
              <a:defRPr sz="1800" kern="1200">
                <a:solidFill>
                  <a:schemeClr val="lt1"/>
                </a:solidFill>
                <a:latin typeface="+mn-lt"/>
                <a:ea typeface="+mn-ea"/>
                <a:cs typeface="+mn-cs"/>
              </a:defRPr>
            </a:lvl9pPr>
          </a:lstStyle>
          <a:p>
            <a:pPr algn="ctr">
              <a:defRPr/>
            </a:pPr>
            <a:r>
              <a:rPr lang="fi-FI" sz="1400" b="1" dirty="0">
                <a:solidFill>
                  <a:srgbClr val="213A8F"/>
                </a:solidFill>
                <a:latin typeface="Calibri" panose="020F0502020204030204"/>
                <a:ea typeface="Calibri"/>
                <a:cs typeface="Calibri"/>
              </a:rPr>
              <a:t>4,74</a:t>
            </a:r>
            <a:endParaRPr lang="fi-FI" sz="1400" b="1" dirty="0">
              <a:solidFill>
                <a:srgbClr val="213A8F"/>
              </a:solidFill>
              <a:latin typeface="Calibri" panose="020F0502020204030204"/>
            </a:endParaRPr>
          </a:p>
          <a:p>
            <a:pPr marL="0" marR="0" lvl="0" indent="0" algn="ctr" defTabSz="91440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r>
              <a:rPr lang="fi-FI" sz="1400" b="1" dirty="0">
                <a:solidFill>
                  <a:srgbClr val="213A8F"/>
                </a:solidFill>
                <a:latin typeface="Calibri" panose="020F0502020204030204"/>
              </a:rPr>
              <a:t>(4.84)</a:t>
            </a:r>
            <a:endParaRPr kumimoji="0" lang="en-US" sz="1400" b="1" i="0" u="none" strike="noStrike" kern="1200" cap="none" spc="0" normalizeH="0" baseline="0" noProof="0" dirty="0">
              <a:ln>
                <a:noFill/>
              </a:ln>
              <a:solidFill>
                <a:srgbClr val="213A8F"/>
              </a:solidFill>
              <a:effectLst/>
              <a:uLnTx/>
              <a:uFillTx/>
              <a:latin typeface="Calibri" panose="020F0502020204030204"/>
              <a:ea typeface="+mn-ea"/>
              <a:cs typeface="+mn-cs"/>
            </a:endParaRPr>
          </a:p>
        </p:txBody>
      </p:sp>
      <p:sp>
        <p:nvSpPr>
          <p:cNvPr id="24" name="TextBox 23">
            <a:extLst>
              <a:ext uri="{FF2B5EF4-FFF2-40B4-BE49-F238E27FC236}">
                <a16:creationId xmlns:a16="http://schemas.microsoft.com/office/drawing/2014/main" id="{EB3F3FCD-B03B-4D2C-B901-F47C7C5B1A68}"/>
              </a:ext>
            </a:extLst>
          </p:cNvPr>
          <p:cNvSpPr txBox="1">
            <a:spLocks noGrp="1" noRot="1" noMove="1" noResize="1" noEditPoints="1" noAdjustHandles="1" noChangeArrowheads="1" noChangeShapeType="1"/>
          </p:cNvSpPr>
          <p:nvPr/>
        </p:nvSpPr>
        <p:spPr>
          <a:xfrm>
            <a:off x="1121383" y="5562078"/>
            <a:ext cx="2419762" cy="738664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 marL="0" marR="0" lvl="0" indent="0" algn="r" defTabSz="914400" rtl="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r>
              <a:rPr kumimoji="0" lang="fi-FI" altLang="ko-KR" sz="1400" b="1" i="0" u="none" strike="noStrike" kern="1200" cap="none" spc="0" normalizeH="0" baseline="0" noProof="0">
                <a:ln>
                  <a:noFill/>
                </a:ln>
                <a:solidFill>
                  <a:schemeClr val="tx2"/>
                </a:solidFill>
                <a:effectLst/>
                <a:uLnTx/>
                <a:uFillTx/>
                <a:latin typeface="Arial" panose="020B0604020202020204"/>
                <a:ea typeface="굴림" panose="020B0600000101010101" pitchFamily="34" charset="-127"/>
                <a:cs typeface="Arial" pitchFamily="34" charset="0"/>
              </a:rPr>
              <a:t>Hoitoani / Asiaani koskevat päätökset tehtiin yhteistyössä kanssani</a:t>
            </a:r>
            <a:endParaRPr kumimoji="0" lang="ko-KR" altLang="en-US" sz="1400" b="1" i="0" u="none" strike="noStrike" kern="1200" cap="none" spc="0" normalizeH="0" baseline="0" noProof="0">
              <a:ln>
                <a:noFill/>
              </a:ln>
              <a:solidFill>
                <a:schemeClr val="tx2"/>
              </a:solidFill>
              <a:effectLst/>
              <a:uLnTx/>
              <a:uFillTx/>
              <a:latin typeface="Arial" panose="020B0604020202020204"/>
              <a:ea typeface="굴림" panose="020B0600000101010101" pitchFamily="34" charset="-127"/>
              <a:cs typeface="Arial" pitchFamily="34" charset="0"/>
            </a:endParaRPr>
          </a:p>
        </p:txBody>
      </p:sp>
      <p:sp>
        <p:nvSpPr>
          <p:cNvPr id="11" name="Oval 10">
            <a:extLst>
              <a:ext uri="{FF2B5EF4-FFF2-40B4-BE49-F238E27FC236}">
                <a16:creationId xmlns:a16="http://schemas.microsoft.com/office/drawing/2014/main" id="{F072D9F9-54CA-6247-2E21-04389A729E30}"/>
              </a:ext>
            </a:extLst>
          </p:cNvPr>
          <p:cNvSpPr>
            <a:spLocks noGrp="1" noRot="1" noMove="1" noResize="1" noEditPoints="1" noAdjustHandles="1" noChangeArrowheads="1" noChangeShapeType="1"/>
          </p:cNvSpPr>
          <p:nvPr/>
        </p:nvSpPr>
        <p:spPr>
          <a:xfrm flipH="1">
            <a:off x="3726944" y="5462943"/>
            <a:ext cx="888365" cy="888365"/>
          </a:xfrm>
          <a:prstGeom prst="ellipse">
            <a:avLst/>
          </a:prstGeom>
          <a:solidFill>
            <a:schemeClr val="accent4"/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ot="0" spcFirstLastPara="0" vert="horz" wrap="square" lIns="91440" tIns="45720" rIns="91440" bIns="45720" numCol="1" spcCol="0" rtlCol="0" fromWordArt="0" anchor="ctr" anchorCtr="0" forceAA="0" compatLnSpc="1">
            <a:prstTxWarp prst="textNoShape">
              <a:avLst/>
            </a:prstTxWarp>
            <a:noAutofit/>
          </a:bodyPr>
          <a:lstStyle>
            <a:defPPr>
              <a:defRPr lang="fi-FI"/>
            </a:defPPr>
            <a:lvl1pPr marL="0" algn="l" defTabSz="914400" rtl="0" eaLnBrk="1" latinLnBrk="0" hangingPunct="1">
              <a:defRPr sz="1800" kern="1200">
                <a:solidFill>
                  <a:schemeClr val="lt1"/>
                </a:solidFill>
                <a:latin typeface="+mn-lt"/>
                <a:ea typeface="+mn-ea"/>
                <a:cs typeface="+mn-cs"/>
              </a:defRPr>
            </a:lvl1pPr>
            <a:lvl2pPr marL="457200" algn="l" defTabSz="914400" rtl="0" eaLnBrk="1" latinLnBrk="0" hangingPunct="1">
              <a:defRPr sz="1800" kern="1200">
                <a:solidFill>
                  <a:schemeClr val="lt1"/>
                </a:solidFill>
                <a:latin typeface="+mn-lt"/>
                <a:ea typeface="+mn-ea"/>
                <a:cs typeface="+mn-cs"/>
              </a:defRPr>
            </a:lvl2pPr>
            <a:lvl3pPr marL="914400" algn="l" defTabSz="914400" rtl="0" eaLnBrk="1" latinLnBrk="0" hangingPunct="1">
              <a:defRPr sz="1800" kern="1200">
                <a:solidFill>
                  <a:schemeClr val="lt1"/>
                </a:solidFill>
                <a:latin typeface="+mn-lt"/>
                <a:ea typeface="+mn-ea"/>
                <a:cs typeface="+mn-cs"/>
              </a:defRPr>
            </a:lvl3pPr>
            <a:lvl4pPr marL="1371600" algn="l" defTabSz="914400" rtl="0" eaLnBrk="1" latinLnBrk="0" hangingPunct="1">
              <a:defRPr sz="1800" kern="1200">
                <a:solidFill>
                  <a:schemeClr val="lt1"/>
                </a:solidFill>
                <a:latin typeface="+mn-lt"/>
                <a:ea typeface="+mn-ea"/>
                <a:cs typeface="+mn-cs"/>
              </a:defRPr>
            </a:lvl4pPr>
            <a:lvl5pPr marL="1828800" algn="l" defTabSz="914400" rtl="0" eaLnBrk="1" latinLnBrk="0" hangingPunct="1">
              <a:defRPr sz="1800" kern="1200">
                <a:solidFill>
                  <a:schemeClr val="lt1"/>
                </a:solidFill>
                <a:latin typeface="+mn-lt"/>
                <a:ea typeface="+mn-ea"/>
                <a:cs typeface="+mn-cs"/>
              </a:defRPr>
            </a:lvl5pPr>
            <a:lvl6pPr marL="2286000" algn="l" defTabSz="914400" rtl="0" eaLnBrk="1" latinLnBrk="0" hangingPunct="1">
              <a:defRPr sz="1800" kern="1200">
                <a:solidFill>
                  <a:schemeClr val="lt1"/>
                </a:solidFill>
                <a:latin typeface="+mn-lt"/>
                <a:ea typeface="+mn-ea"/>
                <a:cs typeface="+mn-cs"/>
              </a:defRPr>
            </a:lvl6pPr>
            <a:lvl7pPr marL="2743200" algn="l" defTabSz="914400" rtl="0" eaLnBrk="1" latinLnBrk="0" hangingPunct="1">
              <a:defRPr sz="1800" kern="1200">
                <a:solidFill>
                  <a:schemeClr val="lt1"/>
                </a:solidFill>
                <a:latin typeface="+mn-lt"/>
                <a:ea typeface="+mn-ea"/>
                <a:cs typeface="+mn-cs"/>
              </a:defRPr>
            </a:lvl7pPr>
            <a:lvl8pPr marL="3200400" algn="l" defTabSz="914400" rtl="0" eaLnBrk="1" latinLnBrk="0" hangingPunct="1">
              <a:defRPr sz="1800" kern="1200">
                <a:solidFill>
                  <a:schemeClr val="lt1"/>
                </a:solidFill>
                <a:latin typeface="+mn-lt"/>
                <a:ea typeface="+mn-ea"/>
                <a:cs typeface="+mn-cs"/>
              </a:defRPr>
            </a:lvl8pPr>
            <a:lvl9pPr marL="3657600" algn="l" defTabSz="914400" rtl="0" eaLnBrk="1" latinLnBrk="0" hangingPunct="1">
              <a:defRPr sz="1800" kern="1200">
                <a:solidFill>
                  <a:schemeClr val="lt1"/>
                </a:solidFill>
                <a:latin typeface="+mn-lt"/>
                <a:ea typeface="+mn-ea"/>
                <a:cs typeface="+mn-cs"/>
              </a:defRPr>
            </a:lvl9pPr>
          </a:lstStyle>
          <a:p>
            <a:pPr algn="ctr">
              <a:defRPr/>
            </a:pPr>
            <a:r>
              <a:rPr lang="fi-FI" sz="1400" b="1" dirty="0">
                <a:solidFill>
                  <a:srgbClr val="213A8F"/>
                </a:solidFill>
                <a:latin typeface="Calibri" panose="020F0502020204030204"/>
                <a:ea typeface="Calibri"/>
                <a:cs typeface="Calibri"/>
              </a:rPr>
              <a:t>4,63 (4,71)</a:t>
            </a:r>
            <a:endParaRPr lang="fi-FI" sz="1400" b="1" dirty="0">
              <a:solidFill>
                <a:srgbClr val="213A8F"/>
              </a:solidFill>
              <a:latin typeface="Calibri" panose="020F0502020204030204"/>
              <a:cs typeface="Calibri"/>
            </a:endParaRPr>
          </a:p>
          <a:p>
            <a:pPr marL="0" marR="0" lvl="0" indent="0" algn="ctr" defTabSz="91440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endParaRPr lang="fi-FI" dirty="0">
              <a:ea typeface="+mn-ea"/>
            </a:endParaRPr>
          </a:p>
        </p:txBody>
      </p:sp>
      <p:sp>
        <p:nvSpPr>
          <p:cNvPr id="26" name="TextBox 25">
            <a:extLst>
              <a:ext uri="{FF2B5EF4-FFF2-40B4-BE49-F238E27FC236}">
                <a16:creationId xmlns:a16="http://schemas.microsoft.com/office/drawing/2014/main" id="{91314A2D-C318-415D-B409-0CD3638C3142}"/>
              </a:ext>
            </a:extLst>
          </p:cNvPr>
          <p:cNvSpPr txBox="1">
            <a:spLocks noGrp="1" noRot="1" noMove="1" noResize="1" noEditPoints="1" noAdjustHandles="1" noChangeArrowheads="1" noChangeShapeType="1"/>
          </p:cNvSpPr>
          <p:nvPr/>
        </p:nvSpPr>
        <p:spPr>
          <a:xfrm>
            <a:off x="6226771" y="1874018"/>
            <a:ext cx="2211238" cy="523220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 marL="0" marR="0" lvl="0" indent="0" algn="l" defTabSz="914400" rtl="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r>
              <a:rPr kumimoji="0" lang="en-US" altLang="ko-KR" sz="1400" b="1" i="0" u="none" strike="noStrike" kern="1200" cap="none" spc="0" normalizeH="0" baseline="0" noProof="0" err="1">
                <a:ln>
                  <a:noFill/>
                </a:ln>
                <a:solidFill>
                  <a:schemeClr val="tx2"/>
                </a:solidFill>
                <a:effectLst/>
                <a:uLnTx/>
                <a:uFillTx/>
                <a:latin typeface="Arial" panose="020B0604020202020204"/>
                <a:ea typeface="굴림" panose="020B0600000101010101" pitchFamily="34" charset="-127"/>
                <a:cs typeface="Arial" pitchFamily="34" charset="0"/>
              </a:rPr>
              <a:t>Tiedän</a:t>
            </a:r>
            <a:r>
              <a:rPr kumimoji="0" lang="en-US" altLang="ko-KR" sz="1400" b="1" i="0" u="none" strike="noStrike" kern="1200" cap="none" spc="0" normalizeH="0" baseline="0" noProof="0">
                <a:ln>
                  <a:noFill/>
                </a:ln>
                <a:solidFill>
                  <a:schemeClr val="tx2"/>
                </a:solidFill>
                <a:effectLst/>
                <a:uLnTx/>
                <a:uFillTx/>
                <a:latin typeface="Arial" panose="020B0604020202020204"/>
                <a:ea typeface="굴림" panose="020B0600000101010101" pitchFamily="34" charset="-127"/>
                <a:cs typeface="Arial" pitchFamily="34" charset="0"/>
              </a:rPr>
              <a:t>, </a:t>
            </a:r>
            <a:r>
              <a:rPr kumimoji="0" lang="en-US" altLang="ko-KR" sz="1400" b="1" i="0" u="none" strike="noStrike" kern="1200" cap="none" spc="0" normalizeH="0" baseline="0" noProof="0" err="1">
                <a:ln>
                  <a:noFill/>
                </a:ln>
                <a:solidFill>
                  <a:schemeClr val="tx2"/>
                </a:solidFill>
                <a:effectLst/>
                <a:uLnTx/>
                <a:uFillTx/>
                <a:latin typeface="Arial" panose="020B0604020202020204"/>
                <a:ea typeface="굴림" panose="020B0600000101010101" pitchFamily="34" charset="-127"/>
                <a:cs typeface="Arial" pitchFamily="34" charset="0"/>
              </a:rPr>
              <a:t>miten</a:t>
            </a:r>
            <a:r>
              <a:rPr kumimoji="0" lang="en-US" altLang="ko-KR" sz="1400" b="1" i="0" u="none" strike="noStrike" kern="1200" cap="none" spc="0" normalizeH="0" baseline="0" noProof="0">
                <a:ln>
                  <a:noFill/>
                </a:ln>
                <a:solidFill>
                  <a:schemeClr val="tx2"/>
                </a:solidFill>
                <a:effectLst/>
                <a:uLnTx/>
                <a:uFillTx/>
                <a:latin typeface="Arial" panose="020B0604020202020204"/>
                <a:ea typeface="굴림" panose="020B0600000101010101" pitchFamily="34" charset="-127"/>
                <a:cs typeface="Arial" pitchFamily="34" charset="0"/>
              </a:rPr>
              <a:t> </a:t>
            </a:r>
            <a:r>
              <a:rPr kumimoji="0" lang="en-US" altLang="ko-KR" sz="1400" b="1" i="0" u="none" strike="noStrike" kern="1200" cap="none" spc="0" normalizeH="0" baseline="0" noProof="0" err="1">
                <a:ln>
                  <a:noFill/>
                </a:ln>
                <a:solidFill>
                  <a:schemeClr val="tx2"/>
                </a:solidFill>
                <a:effectLst/>
                <a:uLnTx/>
                <a:uFillTx/>
                <a:latin typeface="Arial" panose="020B0604020202020204"/>
                <a:ea typeface="굴림" panose="020B0600000101010101" pitchFamily="34" charset="-127"/>
                <a:cs typeface="Arial" pitchFamily="34" charset="0"/>
              </a:rPr>
              <a:t>hoitoni</a:t>
            </a:r>
            <a:r>
              <a:rPr kumimoji="0" lang="en-US" altLang="ko-KR" sz="1400" b="1" i="0" u="none" strike="noStrike" kern="1200" cap="none" spc="0" normalizeH="0" baseline="0" noProof="0">
                <a:ln>
                  <a:noFill/>
                </a:ln>
                <a:solidFill>
                  <a:schemeClr val="tx2"/>
                </a:solidFill>
                <a:effectLst/>
                <a:uLnTx/>
                <a:uFillTx/>
                <a:latin typeface="Arial" panose="020B0604020202020204"/>
                <a:ea typeface="굴림" panose="020B0600000101010101" pitchFamily="34" charset="-127"/>
                <a:cs typeface="Arial" pitchFamily="34" charset="0"/>
              </a:rPr>
              <a:t>/</a:t>
            </a:r>
            <a:r>
              <a:rPr kumimoji="0" lang="en-US" altLang="ko-KR" sz="1400" b="1" i="0" u="none" strike="noStrike" kern="1200" cap="none" spc="0" normalizeH="0" baseline="0" noProof="0" err="1">
                <a:ln>
                  <a:noFill/>
                </a:ln>
                <a:solidFill>
                  <a:schemeClr val="tx2"/>
                </a:solidFill>
                <a:effectLst/>
                <a:uLnTx/>
                <a:uFillTx/>
                <a:latin typeface="Arial" panose="020B0604020202020204"/>
                <a:ea typeface="굴림" panose="020B0600000101010101" pitchFamily="34" charset="-127"/>
                <a:cs typeface="Arial" pitchFamily="34" charset="0"/>
              </a:rPr>
              <a:t>palveluni</a:t>
            </a:r>
            <a:r>
              <a:rPr kumimoji="0" lang="en-US" altLang="ko-KR" sz="1400" b="1" i="0" u="none" strike="noStrike" kern="1200" cap="none" spc="0" normalizeH="0" baseline="0" noProof="0">
                <a:ln>
                  <a:noFill/>
                </a:ln>
                <a:solidFill>
                  <a:schemeClr val="tx2"/>
                </a:solidFill>
                <a:effectLst/>
                <a:uLnTx/>
                <a:uFillTx/>
                <a:latin typeface="Arial" panose="020B0604020202020204"/>
                <a:ea typeface="굴림" panose="020B0600000101010101" pitchFamily="34" charset="-127"/>
                <a:cs typeface="Arial" pitchFamily="34" charset="0"/>
              </a:rPr>
              <a:t> </a:t>
            </a:r>
            <a:r>
              <a:rPr kumimoji="0" lang="en-US" altLang="ko-KR" sz="1400" b="1" i="0" u="none" strike="noStrike" kern="1200" cap="none" spc="0" normalizeH="0" baseline="0" noProof="0" err="1">
                <a:ln>
                  <a:noFill/>
                </a:ln>
                <a:solidFill>
                  <a:schemeClr val="tx2"/>
                </a:solidFill>
                <a:effectLst/>
                <a:uLnTx/>
                <a:uFillTx/>
                <a:latin typeface="Arial" panose="020B0604020202020204"/>
                <a:ea typeface="굴림" panose="020B0600000101010101" pitchFamily="34" charset="-127"/>
                <a:cs typeface="Arial" pitchFamily="34" charset="0"/>
              </a:rPr>
              <a:t>jatkuu</a:t>
            </a:r>
            <a:endParaRPr kumimoji="0" lang="ko-KR" altLang="en-US" sz="1400" b="1" i="0" u="none" strike="noStrike" kern="1200" cap="none" spc="0" normalizeH="0" baseline="0" noProof="0">
              <a:ln>
                <a:noFill/>
              </a:ln>
              <a:solidFill>
                <a:schemeClr val="tx2"/>
              </a:solidFill>
              <a:effectLst/>
              <a:uLnTx/>
              <a:uFillTx/>
              <a:latin typeface="Arial" panose="020B0604020202020204"/>
              <a:ea typeface="굴림" panose="020B0600000101010101" pitchFamily="34" charset="-127"/>
              <a:cs typeface="Arial" pitchFamily="34" charset="0"/>
            </a:endParaRPr>
          </a:p>
        </p:txBody>
      </p:sp>
      <p:sp>
        <p:nvSpPr>
          <p:cNvPr id="14" name="Oval 13">
            <a:extLst>
              <a:ext uri="{FF2B5EF4-FFF2-40B4-BE49-F238E27FC236}">
                <a16:creationId xmlns:a16="http://schemas.microsoft.com/office/drawing/2014/main" id="{A52C1C1D-3F16-BDAD-4824-BA1E16A22AAB}"/>
              </a:ext>
            </a:extLst>
          </p:cNvPr>
          <p:cNvSpPr>
            <a:spLocks noGrp="1" noRot="1" noMove="1" noResize="1" noEditPoints="1" noAdjustHandles="1" noChangeArrowheads="1" noChangeShapeType="1"/>
          </p:cNvSpPr>
          <p:nvPr/>
        </p:nvSpPr>
        <p:spPr>
          <a:xfrm>
            <a:off x="5238945" y="1807343"/>
            <a:ext cx="888365" cy="888365"/>
          </a:xfrm>
          <a:prstGeom prst="ellipse">
            <a:avLst/>
          </a:prstGeom>
          <a:solidFill>
            <a:schemeClr val="accent4"/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ot="0" spcFirstLastPara="0" vert="horz" wrap="square" lIns="91440" tIns="45720" rIns="91440" bIns="45720" numCol="1" spcCol="0" rtlCol="0" fromWordArt="0" anchor="ctr" anchorCtr="0" forceAA="0" compatLnSpc="1">
            <a:prstTxWarp prst="textNoShape">
              <a:avLst/>
            </a:prstTxWarp>
            <a:noAutofit/>
          </a:bodyPr>
          <a:lstStyle>
            <a:defPPr>
              <a:defRPr lang="fi-FI"/>
            </a:defPPr>
            <a:lvl1pPr marL="0" algn="l" defTabSz="914400" rtl="0" eaLnBrk="1" latinLnBrk="0" hangingPunct="1">
              <a:defRPr sz="1800" kern="1200">
                <a:solidFill>
                  <a:schemeClr val="lt1"/>
                </a:solidFill>
                <a:latin typeface="+mn-lt"/>
                <a:ea typeface="+mn-ea"/>
                <a:cs typeface="+mn-cs"/>
              </a:defRPr>
            </a:lvl1pPr>
            <a:lvl2pPr marL="457200" algn="l" defTabSz="914400" rtl="0" eaLnBrk="1" latinLnBrk="0" hangingPunct="1">
              <a:defRPr sz="1800" kern="1200">
                <a:solidFill>
                  <a:schemeClr val="lt1"/>
                </a:solidFill>
                <a:latin typeface="+mn-lt"/>
                <a:ea typeface="+mn-ea"/>
                <a:cs typeface="+mn-cs"/>
              </a:defRPr>
            </a:lvl2pPr>
            <a:lvl3pPr marL="914400" algn="l" defTabSz="914400" rtl="0" eaLnBrk="1" latinLnBrk="0" hangingPunct="1">
              <a:defRPr sz="1800" kern="1200">
                <a:solidFill>
                  <a:schemeClr val="lt1"/>
                </a:solidFill>
                <a:latin typeface="+mn-lt"/>
                <a:ea typeface="+mn-ea"/>
                <a:cs typeface="+mn-cs"/>
              </a:defRPr>
            </a:lvl3pPr>
            <a:lvl4pPr marL="1371600" algn="l" defTabSz="914400" rtl="0" eaLnBrk="1" latinLnBrk="0" hangingPunct="1">
              <a:defRPr sz="1800" kern="1200">
                <a:solidFill>
                  <a:schemeClr val="lt1"/>
                </a:solidFill>
                <a:latin typeface="+mn-lt"/>
                <a:ea typeface="+mn-ea"/>
                <a:cs typeface="+mn-cs"/>
              </a:defRPr>
            </a:lvl4pPr>
            <a:lvl5pPr marL="1828800" algn="l" defTabSz="914400" rtl="0" eaLnBrk="1" latinLnBrk="0" hangingPunct="1">
              <a:defRPr sz="1800" kern="1200">
                <a:solidFill>
                  <a:schemeClr val="lt1"/>
                </a:solidFill>
                <a:latin typeface="+mn-lt"/>
                <a:ea typeface="+mn-ea"/>
                <a:cs typeface="+mn-cs"/>
              </a:defRPr>
            </a:lvl5pPr>
            <a:lvl6pPr marL="2286000" algn="l" defTabSz="914400" rtl="0" eaLnBrk="1" latinLnBrk="0" hangingPunct="1">
              <a:defRPr sz="1800" kern="1200">
                <a:solidFill>
                  <a:schemeClr val="lt1"/>
                </a:solidFill>
                <a:latin typeface="+mn-lt"/>
                <a:ea typeface="+mn-ea"/>
                <a:cs typeface="+mn-cs"/>
              </a:defRPr>
            </a:lvl6pPr>
            <a:lvl7pPr marL="2743200" algn="l" defTabSz="914400" rtl="0" eaLnBrk="1" latinLnBrk="0" hangingPunct="1">
              <a:defRPr sz="1800" kern="1200">
                <a:solidFill>
                  <a:schemeClr val="lt1"/>
                </a:solidFill>
                <a:latin typeface="+mn-lt"/>
                <a:ea typeface="+mn-ea"/>
                <a:cs typeface="+mn-cs"/>
              </a:defRPr>
            </a:lvl7pPr>
            <a:lvl8pPr marL="3200400" algn="l" defTabSz="914400" rtl="0" eaLnBrk="1" latinLnBrk="0" hangingPunct="1">
              <a:defRPr sz="1800" kern="1200">
                <a:solidFill>
                  <a:schemeClr val="lt1"/>
                </a:solidFill>
                <a:latin typeface="+mn-lt"/>
                <a:ea typeface="+mn-ea"/>
                <a:cs typeface="+mn-cs"/>
              </a:defRPr>
            </a:lvl8pPr>
            <a:lvl9pPr marL="3657600" algn="l" defTabSz="914400" rtl="0" eaLnBrk="1" latinLnBrk="0" hangingPunct="1">
              <a:defRPr sz="1800" kern="1200">
                <a:solidFill>
                  <a:schemeClr val="lt1"/>
                </a:solidFill>
                <a:latin typeface="+mn-lt"/>
                <a:ea typeface="+mn-ea"/>
                <a:cs typeface="+mn-cs"/>
              </a:defRPr>
            </a:lvl9pPr>
          </a:lstStyle>
          <a:p>
            <a:pPr marL="0" marR="0" lvl="0" indent="0" algn="ctr" defTabSz="914400" rtl="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r>
              <a:rPr lang="fi-FI" sz="1400" b="1" dirty="0">
                <a:solidFill>
                  <a:srgbClr val="213A8F"/>
                </a:solidFill>
                <a:latin typeface="Calibri" panose="020F0502020204030204"/>
                <a:ea typeface="Calibri"/>
                <a:cs typeface="Calibri"/>
              </a:rPr>
              <a:t>4,51 (4,67)</a:t>
            </a:r>
            <a:endParaRPr kumimoji="0" lang="fi-FI" sz="1400" b="1" i="0" u="none" strike="noStrike" kern="1200" cap="none" spc="0" normalizeH="0" baseline="0" noProof="0" dirty="0">
              <a:ln>
                <a:noFill/>
              </a:ln>
              <a:solidFill>
                <a:srgbClr val="213A8F"/>
              </a:solidFill>
              <a:effectLst/>
              <a:uLnTx/>
              <a:uFillTx/>
              <a:latin typeface="Calibri" panose="020F0502020204030204"/>
              <a:ea typeface="Calibri"/>
              <a:cs typeface="Calibri"/>
            </a:endParaRPr>
          </a:p>
          <a:p>
            <a:pPr marL="0" marR="0" lvl="0" indent="0" algn="ctr" defTabSz="914400" rtl="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endParaRPr kumimoji="0" lang="en-US" sz="1400" b="1" i="0" u="none" strike="noStrike" kern="1200" cap="none" spc="0" normalizeH="0" baseline="0" noProof="0" dirty="0">
              <a:ln>
                <a:noFill/>
              </a:ln>
              <a:solidFill>
                <a:srgbClr val="213A8F"/>
              </a:solidFill>
              <a:effectLst/>
              <a:uLnTx/>
              <a:uFillTx/>
              <a:latin typeface="Calibri" panose="020F0502020204030204"/>
              <a:ea typeface="+mn-ea"/>
              <a:cs typeface="+mn-cs"/>
            </a:endParaRPr>
          </a:p>
        </p:txBody>
      </p:sp>
      <p:sp>
        <p:nvSpPr>
          <p:cNvPr id="28" name="TextBox 27">
            <a:extLst>
              <a:ext uri="{FF2B5EF4-FFF2-40B4-BE49-F238E27FC236}">
                <a16:creationId xmlns:a16="http://schemas.microsoft.com/office/drawing/2014/main" id="{6ADA1682-79CB-477A-A9FB-04429119CA31}"/>
              </a:ext>
            </a:extLst>
          </p:cNvPr>
          <p:cNvSpPr txBox="1">
            <a:spLocks noGrp="1" noRot="1" noMove="1" noResize="1" noEditPoints="1" noAdjustHandles="1" noChangeArrowheads="1" noChangeShapeType="1"/>
          </p:cNvSpPr>
          <p:nvPr/>
        </p:nvSpPr>
        <p:spPr>
          <a:xfrm>
            <a:off x="7125529" y="2936140"/>
            <a:ext cx="1626979" cy="954107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 marL="0" marR="0" lvl="0" indent="0" algn="l" defTabSz="914400" rtl="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r>
              <a:rPr kumimoji="0" lang="fi-FI" altLang="ko-KR" sz="1400" b="1" i="0" u="none" strike="noStrike" kern="1200" cap="none" spc="0" normalizeH="0" baseline="0" noProof="0">
                <a:ln>
                  <a:noFill/>
                </a:ln>
                <a:solidFill>
                  <a:schemeClr val="tx2"/>
                </a:solidFill>
                <a:effectLst/>
                <a:uLnTx/>
                <a:uFillTx/>
                <a:latin typeface="Arial" panose="020B0604020202020204"/>
                <a:ea typeface="굴림" panose="020B0600000101010101" pitchFamily="34" charset="-127"/>
                <a:cs typeface="Arial" pitchFamily="34" charset="0"/>
              </a:rPr>
              <a:t>Saamani tieto hoidosta / palvelusta oli ymmärrettävää</a:t>
            </a:r>
            <a:endParaRPr kumimoji="0" lang="ko-KR" altLang="en-US" sz="1400" b="1" i="0" u="none" strike="noStrike" kern="1200" cap="none" spc="0" normalizeH="0" baseline="0" noProof="0">
              <a:ln>
                <a:noFill/>
              </a:ln>
              <a:solidFill>
                <a:schemeClr val="tx2"/>
              </a:solidFill>
              <a:effectLst/>
              <a:uLnTx/>
              <a:uFillTx/>
              <a:latin typeface="Arial" panose="020B0604020202020204"/>
              <a:ea typeface="굴림" panose="020B0600000101010101" pitchFamily="34" charset="-127"/>
              <a:cs typeface="Arial" pitchFamily="34" charset="0"/>
            </a:endParaRPr>
          </a:p>
        </p:txBody>
      </p:sp>
      <p:sp>
        <p:nvSpPr>
          <p:cNvPr id="15" name="Oval 14">
            <a:extLst>
              <a:ext uri="{FF2B5EF4-FFF2-40B4-BE49-F238E27FC236}">
                <a16:creationId xmlns:a16="http://schemas.microsoft.com/office/drawing/2014/main" id="{91F4ED22-B579-FFEA-25A3-E180B31A858F}"/>
              </a:ext>
            </a:extLst>
          </p:cNvPr>
          <p:cNvSpPr>
            <a:spLocks noGrp="1" noRot="1" noMove="1" noResize="1" noEditPoints="1" noAdjustHandles="1" noChangeArrowheads="1" noChangeShapeType="1"/>
          </p:cNvSpPr>
          <p:nvPr/>
        </p:nvSpPr>
        <p:spPr>
          <a:xfrm>
            <a:off x="6174945" y="2971659"/>
            <a:ext cx="888365" cy="888365"/>
          </a:xfrm>
          <a:prstGeom prst="ellipse">
            <a:avLst/>
          </a:prstGeom>
          <a:solidFill>
            <a:schemeClr val="accent4"/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ot="0" spcFirstLastPara="0" vert="horz" wrap="square" lIns="91440" tIns="45720" rIns="91440" bIns="45720" numCol="1" spcCol="0" rtlCol="0" fromWordArt="0" anchor="ctr" anchorCtr="0" forceAA="0" compatLnSpc="1">
            <a:prstTxWarp prst="textNoShape">
              <a:avLst/>
            </a:prstTxWarp>
            <a:noAutofit/>
          </a:bodyPr>
          <a:lstStyle>
            <a:defPPr>
              <a:defRPr lang="fi-FI"/>
            </a:defPPr>
            <a:lvl1pPr marL="0" algn="l" defTabSz="914400" rtl="0" eaLnBrk="1" latinLnBrk="0" hangingPunct="1">
              <a:defRPr sz="1800" kern="1200">
                <a:solidFill>
                  <a:schemeClr val="lt1"/>
                </a:solidFill>
                <a:latin typeface="+mn-lt"/>
                <a:ea typeface="+mn-ea"/>
                <a:cs typeface="+mn-cs"/>
              </a:defRPr>
            </a:lvl1pPr>
            <a:lvl2pPr marL="457200" algn="l" defTabSz="914400" rtl="0" eaLnBrk="1" latinLnBrk="0" hangingPunct="1">
              <a:defRPr sz="1800" kern="1200">
                <a:solidFill>
                  <a:schemeClr val="lt1"/>
                </a:solidFill>
                <a:latin typeface="+mn-lt"/>
                <a:ea typeface="+mn-ea"/>
                <a:cs typeface="+mn-cs"/>
              </a:defRPr>
            </a:lvl2pPr>
            <a:lvl3pPr marL="914400" algn="l" defTabSz="914400" rtl="0" eaLnBrk="1" latinLnBrk="0" hangingPunct="1">
              <a:defRPr sz="1800" kern="1200">
                <a:solidFill>
                  <a:schemeClr val="lt1"/>
                </a:solidFill>
                <a:latin typeface="+mn-lt"/>
                <a:ea typeface="+mn-ea"/>
                <a:cs typeface="+mn-cs"/>
              </a:defRPr>
            </a:lvl3pPr>
            <a:lvl4pPr marL="1371600" algn="l" defTabSz="914400" rtl="0" eaLnBrk="1" latinLnBrk="0" hangingPunct="1">
              <a:defRPr sz="1800" kern="1200">
                <a:solidFill>
                  <a:schemeClr val="lt1"/>
                </a:solidFill>
                <a:latin typeface="+mn-lt"/>
                <a:ea typeface="+mn-ea"/>
                <a:cs typeface="+mn-cs"/>
              </a:defRPr>
            </a:lvl4pPr>
            <a:lvl5pPr marL="1828800" algn="l" defTabSz="914400" rtl="0" eaLnBrk="1" latinLnBrk="0" hangingPunct="1">
              <a:defRPr sz="1800" kern="1200">
                <a:solidFill>
                  <a:schemeClr val="lt1"/>
                </a:solidFill>
                <a:latin typeface="+mn-lt"/>
                <a:ea typeface="+mn-ea"/>
                <a:cs typeface="+mn-cs"/>
              </a:defRPr>
            </a:lvl5pPr>
            <a:lvl6pPr marL="2286000" algn="l" defTabSz="914400" rtl="0" eaLnBrk="1" latinLnBrk="0" hangingPunct="1">
              <a:defRPr sz="1800" kern="1200">
                <a:solidFill>
                  <a:schemeClr val="lt1"/>
                </a:solidFill>
                <a:latin typeface="+mn-lt"/>
                <a:ea typeface="+mn-ea"/>
                <a:cs typeface="+mn-cs"/>
              </a:defRPr>
            </a:lvl6pPr>
            <a:lvl7pPr marL="2743200" algn="l" defTabSz="914400" rtl="0" eaLnBrk="1" latinLnBrk="0" hangingPunct="1">
              <a:defRPr sz="1800" kern="1200">
                <a:solidFill>
                  <a:schemeClr val="lt1"/>
                </a:solidFill>
                <a:latin typeface="+mn-lt"/>
                <a:ea typeface="+mn-ea"/>
                <a:cs typeface="+mn-cs"/>
              </a:defRPr>
            </a:lvl7pPr>
            <a:lvl8pPr marL="3200400" algn="l" defTabSz="914400" rtl="0" eaLnBrk="1" latinLnBrk="0" hangingPunct="1">
              <a:defRPr sz="1800" kern="1200">
                <a:solidFill>
                  <a:schemeClr val="lt1"/>
                </a:solidFill>
                <a:latin typeface="+mn-lt"/>
                <a:ea typeface="+mn-ea"/>
                <a:cs typeface="+mn-cs"/>
              </a:defRPr>
            </a:lvl8pPr>
            <a:lvl9pPr marL="3657600" algn="l" defTabSz="914400" rtl="0" eaLnBrk="1" latinLnBrk="0" hangingPunct="1">
              <a:defRPr sz="1800" kern="1200">
                <a:solidFill>
                  <a:schemeClr val="lt1"/>
                </a:solidFill>
                <a:latin typeface="+mn-lt"/>
                <a:ea typeface="+mn-ea"/>
                <a:cs typeface="+mn-cs"/>
              </a:defRPr>
            </a:lvl9pPr>
          </a:lstStyle>
          <a:p>
            <a:pPr algn="ctr">
              <a:defRPr/>
            </a:pPr>
            <a:r>
              <a:rPr lang="fi-FI" sz="1400" b="1" dirty="0">
                <a:solidFill>
                  <a:srgbClr val="213A8F"/>
                </a:solidFill>
                <a:latin typeface="Calibri" panose="020F0502020204030204"/>
                <a:ea typeface="Calibri"/>
                <a:cs typeface="Calibri"/>
              </a:rPr>
              <a:t>4,59 (4,75</a:t>
            </a:r>
            <a:r>
              <a:rPr lang="fi-FI" sz="1400" b="1" dirty="0">
                <a:solidFill>
                  <a:srgbClr val="213A8F"/>
                </a:solidFill>
                <a:latin typeface="Calibri" panose="020F0502020204030204"/>
                <a:cs typeface="Calibri"/>
              </a:rPr>
              <a:t>)</a:t>
            </a:r>
            <a:endParaRPr kumimoji="0" lang="en-US" sz="1400" b="1" i="0" u="none" strike="noStrike" kern="1200" cap="none" spc="0" normalizeH="0" baseline="0" noProof="0" dirty="0">
              <a:ln>
                <a:noFill/>
              </a:ln>
              <a:solidFill>
                <a:srgbClr val="213A8F"/>
              </a:solidFill>
              <a:effectLst/>
              <a:uLnTx/>
              <a:uFillTx/>
              <a:latin typeface="Calibri" panose="020F0502020204030204"/>
              <a:ea typeface="+mn-ea"/>
              <a:cs typeface="+mn-cs"/>
            </a:endParaRPr>
          </a:p>
        </p:txBody>
      </p:sp>
      <p:sp>
        <p:nvSpPr>
          <p:cNvPr id="30" name="TextBox 29">
            <a:extLst>
              <a:ext uri="{FF2B5EF4-FFF2-40B4-BE49-F238E27FC236}">
                <a16:creationId xmlns:a16="http://schemas.microsoft.com/office/drawing/2014/main" id="{5C90F67E-E8DD-4501-A07D-85FF1F9BA783}"/>
              </a:ext>
            </a:extLst>
          </p:cNvPr>
          <p:cNvSpPr txBox="1">
            <a:spLocks noGrp="1" noRot="1" noMove="1" noResize="1" noEditPoints="1" noAdjustHandles="1" noChangeArrowheads="1" noChangeShapeType="1"/>
          </p:cNvSpPr>
          <p:nvPr/>
        </p:nvSpPr>
        <p:spPr>
          <a:xfrm>
            <a:off x="7213063" y="4319961"/>
            <a:ext cx="1813804" cy="738664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 marL="0" marR="0" lvl="0" indent="0" algn="l" defTabSz="914400" rtl="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r>
              <a:rPr kumimoji="0" lang="fi-FI" altLang="ko-KR" sz="1400" b="1" i="0" u="none" strike="noStrike" kern="1200" cap="none" spc="0" normalizeH="0" baseline="0" noProof="0">
                <a:ln>
                  <a:noFill/>
                </a:ln>
                <a:solidFill>
                  <a:schemeClr val="tx2"/>
                </a:solidFill>
                <a:effectLst/>
                <a:uLnTx/>
                <a:uFillTx/>
                <a:latin typeface="Arial" panose="020B0604020202020204"/>
                <a:ea typeface="굴림" panose="020B0600000101010101" pitchFamily="34" charset="-127"/>
                <a:cs typeface="Arial" pitchFamily="34" charset="0"/>
              </a:rPr>
              <a:t>Koin saamani hoidon / palvelun hyödylliseksi</a:t>
            </a:r>
            <a:endParaRPr kumimoji="0" lang="ko-KR" altLang="en-US" sz="1400" b="1" i="0" u="none" strike="noStrike" kern="1200" cap="none" spc="0" normalizeH="0" baseline="0" noProof="0">
              <a:ln>
                <a:noFill/>
              </a:ln>
              <a:solidFill>
                <a:schemeClr val="tx2"/>
              </a:solidFill>
              <a:effectLst/>
              <a:uLnTx/>
              <a:uFillTx/>
              <a:latin typeface="Arial" panose="020B0604020202020204"/>
              <a:ea typeface="굴림" panose="020B0600000101010101" pitchFamily="34" charset="-127"/>
              <a:cs typeface="Arial" pitchFamily="34" charset="0"/>
            </a:endParaRPr>
          </a:p>
        </p:txBody>
      </p:sp>
      <p:sp>
        <p:nvSpPr>
          <p:cNvPr id="16" name="Oval 15">
            <a:extLst>
              <a:ext uri="{FF2B5EF4-FFF2-40B4-BE49-F238E27FC236}">
                <a16:creationId xmlns:a16="http://schemas.microsoft.com/office/drawing/2014/main" id="{663C17BA-C20A-A873-70A7-07D9EBCB38FD}"/>
              </a:ext>
            </a:extLst>
          </p:cNvPr>
          <p:cNvSpPr>
            <a:spLocks noGrp="1" noRot="1" noMove="1" noResize="1" noEditPoints="1" noAdjustHandles="1" noChangeArrowheads="1" noChangeShapeType="1"/>
          </p:cNvSpPr>
          <p:nvPr/>
        </p:nvSpPr>
        <p:spPr>
          <a:xfrm>
            <a:off x="6174945" y="4238639"/>
            <a:ext cx="888365" cy="888365"/>
          </a:xfrm>
          <a:prstGeom prst="ellipse">
            <a:avLst/>
          </a:prstGeom>
          <a:solidFill>
            <a:srgbClr val="85C598"/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ot="0" spcFirstLastPara="0" vert="horz" wrap="square" lIns="91440" tIns="45720" rIns="91440" bIns="45720" numCol="1" spcCol="0" rtlCol="0" fromWordArt="0" anchor="ctr" anchorCtr="0" forceAA="0" compatLnSpc="1">
            <a:prstTxWarp prst="textNoShape">
              <a:avLst/>
            </a:prstTxWarp>
            <a:noAutofit/>
          </a:bodyPr>
          <a:lstStyle>
            <a:defPPr>
              <a:defRPr lang="fi-FI"/>
            </a:defPPr>
            <a:lvl1pPr marL="0" algn="l" defTabSz="914400" rtl="0" eaLnBrk="1" latinLnBrk="0" hangingPunct="1">
              <a:defRPr sz="1800" kern="1200">
                <a:solidFill>
                  <a:schemeClr val="lt1"/>
                </a:solidFill>
                <a:latin typeface="+mn-lt"/>
                <a:ea typeface="+mn-ea"/>
                <a:cs typeface="+mn-cs"/>
              </a:defRPr>
            </a:lvl1pPr>
            <a:lvl2pPr marL="457200" algn="l" defTabSz="914400" rtl="0" eaLnBrk="1" latinLnBrk="0" hangingPunct="1">
              <a:defRPr sz="1800" kern="1200">
                <a:solidFill>
                  <a:schemeClr val="lt1"/>
                </a:solidFill>
                <a:latin typeface="+mn-lt"/>
                <a:ea typeface="+mn-ea"/>
                <a:cs typeface="+mn-cs"/>
              </a:defRPr>
            </a:lvl2pPr>
            <a:lvl3pPr marL="914400" algn="l" defTabSz="914400" rtl="0" eaLnBrk="1" latinLnBrk="0" hangingPunct="1">
              <a:defRPr sz="1800" kern="1200">
                <a:solidFill>
                  <a:schemeClr val="lt1"/>
                </a:solidFill>
                <a:latin typeface="+mn-lt"/>
                <a:ea typeface="+mn-ea"/>
                <a:cs typeface="+mn-cs"/>
              </a:defRPr>
            </a:lvl3pPr>
            <a:lvl4pPr marL="1371600" algn="l" defTabSz="914400" rtl="0" eaLnBrk="1" latinLnBrk="0" hangingPunct="1">
              <a:defRPr sz="1800" kern="1200">
                <a:solidFill>
                  <a:schemeClr val="lt1"/>
                </a:solidFill>
                <a:latin typeface="+mn-lt"/>
                <a:ea typeface="+mn-ea"/>
                <a:cs typeface="+mn-cs"/>
              </a:defRPr>
            </a:lvl4pPr>
            <a:lvl5pPr marL="1828800" algn="l" defTabSz="914400" rtl="0" eaLnBrk="1" latinLnBrk="0" hangingPunct="1">
              <a:defRPr sz="1800" kern="1200">
                <a:solidFill>
                  <a:schemeClr val="lt1"/>
                </a:solidFill>
                <a:latin typeface="+mn-lt"/>
                <a:ea typeface="+mn-ea"/>
                <a:cs typeface="+mn-cs"/>
              </a:defRPr>
            </a:lvl5pPr>
            <a:lvl6pPr marL="2286000" algn="l" defTabSz="914400" rtl="0" eaLnBrk="1" latinLnBrk="0" hangingPunct="1">
              <a:defRPr sz="1800" kern="1200">
                <a:solidFill>
                  <a:schemeClr val="lt1"/>
                </a:solidFill>
                <a:latin typeface="+mn-lt"/>
                <a:ea typeface="+mn-ea"/>
                <a:cs typeface="+mn-cs"/>
              </a:defRPr>
            </a:lvl6pPr>
            <a:lvl7pPr marL="2743200" algn="l" defTabSz="914400" rtl="0" eaLnBrk="1" latinLnBrk="0" hangingPunct="1">
              <a:defRPr sz="1800" kern="1200">
                <a:solidFill>
                  <a:schemeClr val="lt1"/>
                </a:solidFill>
                <a:latin typeface="+mn-lt"/>
                <a:ea typeface="+mn-ea"/>
                <a:cs typeface="+mn-cs"/>
              </a:defRPr>
            </a:lvl7pPr>
            <a:lvl8pPr marL="3200400" algn="l" defTabSz="914400" rtl="0" eaLnBrk="1" latinLnBrk="0" hangingPunct="1">
              <a:defRPr sz="1800" kern="1200">
                <a:solidFill>
                  <a:schemeClr val="lt1"/>
                </a:solidFill>
                <a:latin typeface="+mn-lt"/>
                <a:ea typeface="+mn-ea"/>
                <a:cs typeface="+mn-cs"/>
              </a:defRPr>
            </a:lvl8pPr>
            <a:lvl9pPr marL="3657600" algn="l" defTabSz="914400" rtl="0" eaLnBrk="1" latinLnBrk="0" hangingPunct="1">
              <a:defRPr sz="1800" kern="1200">
                <a:solidFill>
                  <a:schemeClr val="lt1"/>
                </a:solidFill>
                <a:latin typeface="+mn-lt"/>
                <a:ea typeface="+mn-ea"/>
                <a:cs typeface="+mn-cs"/>
              </a:defRPr>
            </a:lvl9pPr>
          </a:lstStyle>
          <a:p>
            <a:pPr algn="ctr">
              <a:defRPr/>
            </a:pPr>
            <a:r>
              <a:rPr lang="fi-FI" sz="1400" b="1" dirty="0">
                <a:solidFill>
                  <a:srgbClr val="213A8F"/>
                </a:solidFill>
                <a:latin typeface="Calibri" panose="020F0502020204030204"/>
                <a:ea typeface="Calibri"/>
                <a:cs typeface="Calibri"/>
              </a:rPr>
              <a:t>4,72(4,82)</a:t>
            </a:r>
            <a:endParaRPr lang="fi-FI" sz="1400" b="1" dirty="0">
              <a:solidFill>
                <a:srgbClr val="213A8F"/>
              </a:solidFill>
              <a:latin typeface="Calibri" panose="020F0502020204030204"/>
              <a:cs typeface="Calibri"/>
            </a:endParaRPr>
          </a:p>
          <a:p>
            <a:pPr marL="0" marR="0" lvl="0" indent="0" algn="ctr" defTabSz="91440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endParaRPr kumimoji="0" lang="en-US" sz="1400" b="1" i="0" u="none" strike="noStrike" kern="1200" cap="none" spc="0" normalizeH="0" baseline="0" noProof="0" dirty="0">
              <a:ln>
                <a:noFill/>
              </a:ln>
              <a:solidFill>
                <a:srgbClr val="213A8F"/>
              </a:solidFill>
              <a:effectLst/>
              <a:uLnTx/>
              <a:uFillTx/>
              <a:latin typeface="Calibri" panose="020F0502020204030204"/>
              <a:ea typeface="+mn-ea"/>
              <a:cs typeface="+mn-cs"/>
            </a:endParaRPr>
          </a:p>
        </p:txBody>
      </p:sp>
      <p:sp>
        <p:nvSpPr>
          <p:cNvPr id="32" name="TextBox 31">
            <a:extLst>
              <a:ext uri="{FF2B5EF4-FFF2-40B4-BE49-F238E27FC236}">
                <a16:creationId xmlns:a16="http://schemas.microsoft.com/office/drawing/2014/main" id="{5A2EC4E5-2652-4DA6-BD05-8425B8DEF364}"/>
              </a:ext>
            </a:extLst>
          </p:cNvPr>
          <p:cNvSpPr txBox="1">
            <a:spLocks noGrp="1" noRot="1" noMove="1" noResize="1" noEditPoints="1" noAdjustHandles="1" noChangeArrowheads="1" noChangeShapeType="1"/>
          </p:cNvSpPr>
          <p:nvPr/>
        </p:nvSpPr>
        <p:spPr>
          <a:xfrm>
            <a:off x="6268147" y="5576606"/>
            <a:ext cx="1695437" cy="738664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 marL="0" marR="0" lvl="0" indent="0" algn="l" defTabSz="914400" rtl="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r>
              <a:rPr kumimoji="0" lang="fi-FI" altLang="ko-KR" sz="1400" b="1" i="0" u="none" strike="noStrike" kern="1200" cap="none" spc="0" normalizeH="0" baseline="0" noProof="0">
                <a:ln>
                  <a:noFill/>
                </a:ln>
                <a:solidFill>
                  <a:schemeClr val="tx2"/>
                </a:solidFill>
                <a:effectLst/>
                <a:uLnTx/>
                <a:uFillTx/>
                <a:latin typeface="Arial" panose="020B0604020202020204"/>
                <a:ea typeface="굴림" panose="020B0600000101010101" pitchFamily="34" charset="-127"/>
                <a:cs typeface="Arial" pitchFamily="34" charset="0"/>
              </a:rPr>
              <a:t>Sain hoitoa ja palvelua äidinkielelläni</a:t>
            </a:r>
            <a:endParaRPr kumimoji="0" lang="ko-KR" altLang="en-US" sz="1400" b="1" i="0" u="none" strike="noStrike" kern="1200" cap="none" spc="0" normalizeH="0" baseline="0" noProof="0">
              <a:ln>
                <a:noFill/>
              </a:ln>
              <a:solidFill>
                <a:schemeClr val="tx2"/>
              </a:solidFill>
              <a:effectLst/>
              <a:uLnTx/>
              <a:uFillTx/>
              <a:latin typeface="Arial" panose="020B0604020202020204"/>
              <a:ea typeface="굴림" panose="020B0600000101010101" pitchFamily="34" charset="-127"/>
              <a:cs typeface="Arial" pitchFamily="34" charset="0"/>
            </a:endParaRPr>
          </a:p>
        </p:txBody>
      </p:sp>
      <p:sp>
        <p:nvSpPr>
          <p:cNvPr id="17" name="Oval 16">
            <a:extLst>
              <a:ext uri="{FF2B5EF4-FFF2-40B4-BE49-F238E27FC236}">
                <a16:creationId xmlns:a16="http://schemas.microsoft.com/office/drawing/2014/main" id="{DF3BAA92-15CD-634E-EE8B-B88EC1158307}"/>
              </a:ext>
            </a:extLst>
          </p:cNvPr>
          <p:cNvSpPr>
            <a:spLocks noGrp="1" noRot="1" noMove="1" noResize="1" noEditPoints="1" noAdjustHandles="1" noChangeArrowheads="1" noChangeShapeType="1"/>
          </p:cNvSpPr>
          <p:nvPr/>
        </p:nvSpPr>
        <p:spPr>
          <a:xfrm>
            <a:off x="5238945" y="5451123"/>
            <a:ext cx="888365" cy="888365"/>
          </a:xfrm>
          <a:prstGeom prst="ellipse">
            <a:avLst/>
          </a:prstGeom>
          <a:solidFill>
            <a:schemeClr val="accent4"/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ot="0" spcFirstLastPara="0" vert="horz" wrap="square" lIns="91440" tIns="45720" rIns="91440" bIns="45720" numCol="1" spcCol="0" rtlCol="0" fromWordArt="0" anchor="ctr" anchorCtr="0" forceAA="0" compatLnSpc="1">
            <a:prstTxWarp prst="textNoShape">
              <a:avLst/>
            </a:prstTxWarp>
            <a:noAutofit/>
          </a:bodyPr>
          <a:lstStyle>
            <a:defPPr>
              <a:defRPr lang="fi-FI"/>
            </a:defPPr>
            <a:lvl1pPr marL="0" algn="l" defTabSz="914400" rtl="0" eaLnBrk="1" latinLnBrk="0" hangingPunct="1">
              <a:defRPr sz="1800" kern="1200">
                <a:solidFill>
                  <a:schemeClr val="lt1"/>
                </a:solidFill>
                <a:latin typeface="+mn-lt"/>
                <a:ea typeface="+mn-ea"/>
                <a:cs typeface="+mn-cs"/>
              </a:defRPr>
            </a:lvl1pPr>
            <a:lvl2pPr marL="457200" algn="l" defTabSz="914400" rtl="0" eaLnBrk="1" latinLnBrk="0" hangingPunct="1">
              <a:defRPr sz="1800" kern="1200">
                <a:solidFill>
                  <a:schemeClr val="lt1"/>
                </a:solidFill>
                <a:latin typeface="+mn-lt"/>
                <a:ea typeface="+mn-ea"/>
                <a:cs typeface="+mn-cs"/>
              </a:defRPr>
            </a:lvl2pPr>
            <a:lvl3pPr marL="914400" algn="l" defTabSz="914400" rtl="0" eaLnBrk="1" latinLnBrk="0" hangingPunct="1">
              <a:defRPr sz="1800" kern="1200">
                <a:solidFill>
                  <a:schemeClr val="lt1"/>
                </a:solidFill>
                <a:latin typeface="+mn-lt"/>
                <a:ea typeface="+mn-ea"/>
                <a:cs typeface="+mn-cs"/>
              </a:defRPr>
            </a:lvl3pPr>
            <a:lvl4pPr marL="1371600" algn="l" defTabSz="914400" rtl="0" eaLnBrk="1" latinLnBrk="0" hangingPunct="1">
              <a:defRPr sz="1800" kern="1200">
                <a:solidFill>
                  <a:schemeClr val="lt1"/>
                </a:solidFill>
                <a:latin typeface="+mn-lt"/>
                <a:ea typeface="+mn-ea"/>
                <a:cs typeface="+mn-cs"/>
              </a:defRPr>
            </a:lvl4pPr>
            <a:lvl5pPr marL="1828800" algn="l" defTabSz="914400" rtl="0" eaLnBrk="1" latinLnBrk="0" hangingPunct="1">
              <a:defRPr sz="1800" kern="1200">
                <a:solidFill>
                  <a:schemeClr val="lt1"/>
                </a:solidFill>
                <a:latin typeface="+mn-lt"/>
                <a:ea typeface="+mn-ea"/>
                <a:cs typeface="+mn-cs"/>
              </a:defRPr>
            </a:lvl5pPr>
            <a:lvl6pPr marL="2286000" algn="l" defTabSz="914400" rtl="0" eaLnBrk="1" latinLnBrk="0" hangingPunct="1">
              <a:defRPr sz="1800" kern="1200">
                <a:solidFill>
                  <a:schemeClr val="lt1"/>
                </a:solidFill>
                <a:latin typeface="+mn-lt"/>
                <a:ea typeface="+mn-ea"/>
                <a:cs typeface="+mn-cs"/>
              </a:defRPr>
            </a:lvl6pPr>
            <a:lvl7pPr marL="2743200" algn="l" defTabSz="914400" rtl="0" eaLnBrk="1" latinLnBrk="0" hangingPunct="1">
              <a:defRPr sz="1800" kern="1200">
                <a:solidFill>
                  <a:schemeClr val="lt1"/>
                </a:solidFill>
                <a:latin typeface="+mn-lt"/>
                <a:ea typeface="+mn-ea"/>
                <a:cs typeface="+mn-cs"/>
              </a:defRPr>
            </a:lvl7pPr>
            <a:lvl8pPr marL="3200400" algn="l" defTabSz="914400" rtl="0" eaLnBrk="1" latinLnBrk="0" hangingPunct="1">
              <a:defRPr sz="1800" kern="1200">
                <a:solidFill>
                  <a:schemeClr val="lt1"/>
                </a:solidFill>
                <a:latin typeface="+mn-lt"/>
                <a:ea typeface="+mn-ea"/>
                <a:cs typeface="+mn-cs"/>
              </a:defRPr>
            </a:lvl8pPr>
            <a:lvl9pPr marL="3657600" algn="l" defTabSz="914400" rtl="0" eaLnBrk="1" latinLnBrk="0" hangingPunct="1">
              <a:defRPr sz="1800" kern="1200">
                <a:solidFill>
                  <a:schemeClr val="lt1"/>
                </a:solidFill>
                <a:latin typeface="+mn-lt"/>
                <a:ea typeface="+mn-ea"/>
                <a:cs typeface="+mn-cs"/>
              </a:defRPr>
            </a:lvl9pPr>
          </a:lstStyle>
          <a:p>
            <a:pPr algn="ctr">
              <a:defRPr/>
            </a:pPr>
            <a:r>
              <a:rPr lang="fi-FI" sz="1400" b="1" dirty="0">
                <a:solidFill>
                  <a:srgbClr val="213A8F"/>
                </a:solidFill>
                <a:latin typeface="Calibri" panose="020F0502020204030204"/>
              </a:rPr>
              <a:t>4,81</a:t>
            </a:r>
          </a:p>
          <a:p>
            <a:pPr algn="ctr">
              <a:defRPr/>
            </a:pPr>
            <a:r>
              <a:rPr lang="fi-FI" sz="1400" b="1" dirty="0">
                <a:solidFill>
                  <a:srgbClr val="213A8F"/>
                </a:solidFill>
                <a:latin typeface="Calibri" panose="020F0502020204030204"/>
              </a:rPr>
              <a:t>(4,91)</a:t>
            </a:r>
            <a:endParaRPr lang="fi-FI" sz="1400" dirty="0">
              <a:solidFill>
                <a:srgbClr val="213A8F"/>
              </a:solidFill>
              <a:latin typeface="Calibri" panose="020F0502020204030204"/>
            </a:endParaRPr>
          </a:p>
          <a:p>
            <a:pPr marL="0" marR="0" lvl="0" indent="0" algn="ctr" defTabSz="91440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None/>
              <a:tabLst/>
              <a:defRPr/>
            </a:pPr>
            <a:endParaRPr lang="en-US" dirty="0">
              <a:ea typeface="+mn-ea"/>
              <a:cs typeface="+mn-cs"/>
            </a:endParaRPr>
          </a:p>
        </p:txBody>
      </p:sp>
      <p:sp>
        <p:nvSpPr>
          <p:cNvPr id="13" name="TextBox 12"/>
          <p:cNvSpPr txBox="1">
            <a:spLocks noGrp="1" noRot="1" noMove="1" noResize="1" noEditPoints="1" noAdjustHandles="1" noChangeArrowheads="1" noChangeShapeType="1"/>
          </p:cNvSpPr>
          <p:nvPr/>
        </p:nvSpPr>
        <p:spPr>
          <a:xfrm>
            <a:off x="9280024" y="711740"/>
            <a:ext cx="2857398" cy="1815882"/>
          </a:xfrm>
          <a:prstGeom prst="rect">
            <a:avLst/>
          </a:prstGeom>
          <a:noFill/>
        </p:spPr>
        <p:txBody>
          <a:bodyPr wrap="square" lIns="91440" tIns="45720" rIns="91440" bIns="45720" rtlCol="0" anchor="t">
            <a:spAutoFit/>
          </a:bodyPr>
          <a:lstStyle/>
          <a:p>
            <a:pPr lvl="0">
              <a:defRPr/>
            </a:pPr>
            <a:r>
              <a:rPr kumimoji="0" lang="fi-FI" sz="1400" b="1" i="0" u="none" strike="noStrike" kern="1200" cap="none" spc="0" normalizeH="0" baseline="0" noProof="0">
                <a:ln>
                  <a:noFill/>
                </a:ln>
                <a:solidFill>
                  <a:srgbClr val="213A8F"/>
                </a:solidFill>
                <a:effectLst/>
                <a:uLnTx/>
                <a:uFillTx/>
                <a:latin typeface="Arial"/>
                <a:ea typeface="+mn-ea"/>
                <a:cs typeface="Arial"/>
              </a:rPr>
              <a:t>Positiivinen palaute</a:t>
            </a:r>
            <a:r>
              <a:rPr kumimoji="0" lang="fi-FI" sz="1400" b="0" i="0" u="none" strike="noStrike" kern="1200" cap="none" spc="0" normalizeH="0" baseline="0" noProof="0">
                <a:ln>
                  <a:noFill/>
                </a:ln>
                <a:solidFill>
                  <a:prstClr val="white"/>
                </a:solidFill>
                <a:effectLst/>
                <a:uLnTx/>
                <a:uFillTx/>
                <a:latin typeface="Arial"/>
                <a:cs typeface="Arial"/>
              </a:rPr>
              <a:t>och </a:t>
            </a:r>
          </a:p>
          <a:p>
            <a:pPr lvl="0">
              <a:defRPr/>
            </a:pPr>
            <a:r>
              <a:rPr lang="fi-FI" sz="1400">
                <a:latin typeface="Arial" panose="020B0604020202020204" pitchFamily="34" charset="0"/>
                <a:cs typeface="Arial" panose="020B0604020202020204" pitchFamily="34" charset="0"/>
              </a:rPr>
              <a:t>Hyvä kohtaaminen</a:t>
            </a:r>
          </a:p>
          <a:p>
            <a:pPr lvl="0">
              <a:defRPr/>
            </a:pPr>
            <a:r>
              <a:rPr lang="fi-FI" sz="1400">
                <a:latin typeface="Arial"/>
                <a:cs typeface="Arial"/>
              </a:rPr>
              <a:t>Ammattitaitoinen</a:t>
            </a:r>
            <a:r>
              <a:rPr kumimoji="0" lang="fi-FI" sz="1400" b="0" i="0" u="none" strike="noStrike" kern="1200" cap="none" spc="0" normalizeH="0" baseline="0" noProof="0">
                <a:ln>
                  <a:noFill/>
                </a:ln>
                <a:effectLst/>
                <a:uLnTx/>
                <a:uFillTx/>
                <a:latin typeface="Arial"/>
                <a:cs typeface="Arial"/>
              </a:rPr>
              <a:t> henkilökunta</a:t>
            </a:r>
            <a:endParaRPr lang="fi-FI" sz="1400" b="0" i="0" u="none" strike="noStrike" kern="1200" cap="none" spc="0" normalizeH="0" baseline="0" noProof="0">
              <a:ln>
                <a:noFill/>
              </a:ln>
              <a:effectLst/>
              <a:uLnTx/>
              <a:uFillTx/>
              <a:latin typeface="Arial"/>
              <a:cs typeface="Arial"/>
            </a:endParaRPr>
          </a:p>
          <a:p>
            <a:pPr lvl="0">
              <a:defRPr/>
            </a:pPr>
            <a:endParaRPr lang="fi-FI" sz="1400" b="0" i="0" u="none" strike="noStrike" kern="1200" cap="none" spc="0" normalizeH="0" baseline="0" noProof="0">
              <a:ln>
                <a:noFill/>
              </a:ln>
              <a:effectLst/>
              <a:uLnTx/>
              <a:uFillTx/>
              <a:latin typeface="Arial" panose="020B0604020202020204" pitchFamily="34" charset="0"/>
              <a:cs typeface="Arial" panose="020B0604020202020204" pitchFamily="34" charset="0"/>
            </a:endParaRPr>
          </a:p>
          <a:p>
            <a:pPr marL="0" marR="0" lvl="0" indent="0" algn="l" defTabSz="914400" rtl="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endParaRPr kumimoji="0" lang="fi-FI" sz="1400" b="1" i="0" u="none" strike="noStrike" kern="1200" cap="none" spc="0" normalizeH="0" baseline="0" noProof="0">
              <a:ln>
                <a:noFill/>
              </a:ln>
              <a:solidFill>
                <a:srgbClr val="213A8F"/>
              </a:solidFill>
              <a:effectLst/>
              <a:uLnTx/>
              <a:uFillTx/>
              <a:latin typeface="Arial" panose="020B0604020202020204"/>
              <a:ea typeface="+mn-lt"/>
              <a:cs typeface="Arial" panose="020B0604020202020204"/>
            </a:endParaRPr>
          </a:p>
          <a:p>
            <a:pPr>
              <a:defRPr/>
            </a:pPr>
            <a:endParaRPr lang="fi-FI" sz="1400" b="1">
              <a:solidFill>
                <a:srgbClr val="213A8F"/>
              </a:solidFill>
              <a:latin typeface="Arial" panose="020B0604020202020204"/>
              <a:ea typeface="+mn-lt"/>
              <a:cs typeface="Arial" panose="020B0604020202020204"/>
            </a:endParaRPr>
          </a:p>
          <a:p>
            <a:pPr marL="0" marR="0" lvl="0" indent="0" algn="l" defTabSz="914400" rtl="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r>
              <a:rPr kumimoji="0" lang="fi-FI" sz="1400" b="1" i="0" u="none" strike="noStrike" kern="1200" cap="none" spc="0" normalizeH="0" baseline="0" noProof="0">
                <a:ln>
                  <a:noFill/>
                </a:ln>
                <a:solidFill>
                  <a:srgbClr val="213A8F"/>
                </a:solidFill>
                <a:effectLst/>
                <a:uLnTx/>
                <a:uFillTx/>
                <a:latin typeface="Arial" panose="020B0604020202020204"/>
                <a:ea typeface="+mn-lt"/>
                <a:cs typeface="Arial" panose="020B0604020202020204"/>
              </a:rPr>
              <a:t>Negatiivinen palaute</a:t>
            </a:r>
          </a:p>
          <a:p>
            <a:pPr>
              <a:defRPr/>
            </a:pPr>
            <a:r>
              <a:rPr lang="fi-FI" sz="1400">
                <a:latin typeface="Arial"/>
                <a:cs typeface="Arial"/>
              </a:rPr>
              <a:t>Aikatalutu ja jonottaminen</a:t>
            </a:r>
            <a:endParaRPr lang="fi-FI" sz="1400" b="0" i="0" u="none" strike="noStrike" kern="1200" cap="none" spc="0" normalizeH="0" baseline="0" noProof="0">
              <a:ln>
                <a:noFill/>
              </a:ln>
              <a:effectLst/>
              <a:uLnTx/>
              <a:uFillTx/>
              <a:latin typeface="Arial"/>
              <a:cs typeface="Arial"/>
            </a:endParaRPr>
          </a:p>
        </p:txBody>
      </p:sp>
      <p:pic>
        <p:nvPicPr>
          <p:cNvPr id="19" name="Graphic 18">
            <a:extLst>
              <a:ext uri="{FF2B5EF4-FFF2-40B4-BE49-F238E27FC236}">
                <a16:creationId xmlns:a16="http://schemas.microsoft.com/office/drawing/2014/main" id="{6E09F109-ADBA-1780-40A6-8753F266EC9E}"/>
              </a:ext>
              <a:ext uri="{C183D7F6-B498-43B3-948B-1728B52AA6E4}">
                <adec:decorative xmlns:adec="http://schemas.microsoft.com/office/drawing/2017/decorative" val="1"/>
              </a:ext>
            </a:extLst>
          </p:cNvPr>
          <p:cNvPicPr/>
          <p:nvPr/>
        </p:nvPicPr>
        <p:blipFill>
          <a:blip cstate="hqprint">
            <a:extLst>
              <a:ext uri="{28A0092B-C50C-407E-A947-70E740481C1C}">
                <a14:useLocalDpi xmlns:a14="http://schemas.microsoft.com/office/drawing/2010/main" val="0"/>
              </a:ext>
              <a:ext uri="{96DAC541-7B7A-43D3-8B79-37D633B846F1}">
                <asvg:svgBlip xmlns:asvg="http://schemas.microsoft.com/office/drawing/2016/SVG/main" r:embed="rId3"/>
              </a:ext>
            </a:extLst>
          </a:blip>
          <a:stretch>
            <a:fillRect/>
          </a:stretch>
        </p:blipFill>
        <p:spPr>
          <a:xfrm>
            <a:off x="8672070" y="711740"/>
            <a:ext cx="659625" cy="659625"/>
          </a:xfrm>
          <a:prstGeom prst="rect">
            <a:avLst/>
          </a:prstGeom>
        </p:spPr>
      </p:pic>
      <p:pic>
        <p:nvPicPr>
          <p:cNvPr id="21" name="Graphic 20">
            <a:extLst>
              <a:ext uri="{FF2B5EF4-FFF2-40B4-BE49-F238E27FC236}">
                <a16:creationId xmlns:a16="http://schemas.microsoft.com/office/drawing/2014/main" id="{CF3BEB49-B738-30B9-FA55-DF1F8A1E45CD}"/>
              </a:ext>
              <a:ext uri="{C183D7F6-B498-43B3-948B-1728B52AA6E4}">
                <adec:decorative xmlns:adec="http://schemas.microsoft.com/office/drawing/2017/decorative" val="1"/>
              </a:ext>
            </a:extLst>
          </p:cNvPr>
          <p:cNvPicPr/>
          <p:nvPr/>
        </p:nvPicPr>
        <p:blipFill>
          <a:blip cstate="hqprint">
            <a:extLst>
              <a:ext uri="{28A0092B-C50C-407E-A947-70E740481C1C}">
                <a14:useLocalDpi xmlns:a14="http://schemas.microsoft.com/office/drawing/2010/main" val="0"/>
              </a:ext>
              <a:ext uri="{96DAC541-7B7A-43D3-8B79-37D633B846F1}">
                <asvg:svgBlip xmlns:asvg="http://schemas.microsoft.com/office/drawing/2016/SVG/main" r:embed="rId4"/>
              </a:ext>
            </a:extLst>
          </a:blip>
          <a:stretch>
            <a:fillRect/>
          </a:stretch>
        </p:blipFill>
        <p:spPr>
          <a:xfrm>
            <a:off x="8672069" y="2008485"/>
            <a:ext cx="659625" cy="659625"/>
          </a:xfrm>
          <a:prstGeom prst="rect">
            <a:avLst/>
          </a:prstGeom>
        </p:spPr>
      </p:pic>
      <p:sp>
        <p:nvSpPr>
          <p:cNvPr id="5" name="TextBox 33">
            <a:extLst>
              <a:ext uri="{FF2B5EF4-FFF2-40B4-BE49-F238E27FC236}">
                <a16:creationId xmlns:a16="http://schemas.microsoft.com/office/drawing/2014/main" id="{6EB7A05C-2C4D-C2AF-9E93-7DC0CF2BE7B7}"/>
              </a:ext>
            </a:extLst>
          </p:cNvPr>
          <p:cNvSpPr txBox="1">
            <a:spLocks noGrp="1" noRot="1" noMove="1" noResize="1" noEditPoints="1" noAdjustHandles="1" noChangeArrowheads="1" noChangeShapeType="1"/>
          </p:cNvSpPr>
          <p:nvPr/>
        </p:nvSpPr>
        <p:spPr>
          <a:xfrm>
            <a:off x="8442174" y="5025662"/>
            <a:ext cx="1820593" cy="307777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>
            <a:defPPr>
              <a:defRPr lang="fi-FI"/>
            </a:defPPr>
            <a:lvl1pPr marL="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457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914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371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18288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2860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743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200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657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>
            <a:pPr marL="0" marR="0" lvl="0" indent="0" algn="ctr" defTabSz="914400" rtl="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r>
              <a:rPr kumimoji="0" lang="fi-FI" sz="1400" b="1" i="0" u="none" strike="noStrike" kern="1200" cap="none" spc="0" normalizeH="0" baseline="0" noProof="0">
                <a:ln>
                  <a:noFill/>
                </a:ln>
                <a:solidFill>
                  <a:schemeClr val="accent5"/>
                </a:solidFill>
                <a:effectLst/>
                <a:uLnTx/>
                <a:uFillTx/>
                <a:latin typeface="Arial" panose="020B0604020202020204"/>
                <a:ea typeface="+mn-ea"/>
                <a:cs typeface="+mn-cs"/>
              </a:rPr>
              <a:t>Muistutukset (lkm)</a:t>
            </a:r>
            <a:endParaRPr kumimoji="0" lang="en-US" sz="1400" b="1" i="0" u="none" strike="noStrike" kern="1200" cap="none" spc="0" normalizeH="0" baseline="0" noProof="0">
              <a:ln>
                <a:noFill/>
              </a:ln>
              <a:solidFill>
                <a:schemeClr val="accent5"/>
              </a:solidFill>
              <a:effectLst/>
              <a:uLnTx/>
              <a:uFillTx/>
              <a:latin typeface="Arial" panose="020B0604020202020204"/>
              <a:ea typeface="+mn-ea"/>
              <a:cs typeface="+mn-cs"/>
            </a:endParaRPr>
          </a:p>
        </p:txBody>
      </p:sp>
      <p:sp>
        <p:nvSpPr>
          <p:cNvPr id="9" name="TextBox 13">
            <a:extLst>
              <a:ext uri="{FF2B5EF4-FFF2-40B4-BE49-F238E27FC236}">
                <a16:creationId xmlns:a16="http://schemas.microsoft.com/office/drawing/2014/main" id="{5517D60A-C591-4544-F224-CB292F193C1D}"/>
              </a:ext>
            </a:extLst>
          </p:cNvPr>
          <p:cNvSpPr txBox="1">
            <a:spLocks noGrp="1" noRot="1" noMove="1" noResize="1" noEditPoints="1" noAdjustHandles="1" noChangeArrowheads="1" noChangeShapeType="1"/>
          </p:cNvSpPr>
          <p:nvPr/>
        </p:nvSpPr>
        <p:spPr>
          <a:xfrm>
            <a:off x="8367276" y="5535667"/>
            <a:ext cx="1962321" cy="830997"/>
          </a:xfrm>
          <a:prstGeom prst="rect">
            <a:avLst/>
          </a:prstGeom>
          <a:noFill/>
        </p:spPr>
        <p:txBody>
          <a:bodyPr wrap="square" lIns="91440" tIns="45720" rIns="91440" bIns="45720" rtlCol="0" anchor="t">
            <a:spAutoFit/>
          </a:bodyPr>
          <a:lstStyle>
            <a:defPPr>
              <a:defRPr lang="fi-FI"/>
            </a:defPPr>
            <a:lvl1pPr marL="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457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914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371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18288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2860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743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200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657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>
            <a:pPr algn="ctr">
              <a:defRPr/>
            </a:pPr>
            <a:r>
              <a:rPr kumimoji="0" lang="fi-FI" sz="1600" b="0" i="0" u="none" strike="noStrike" kern="1200" cap="none" spc="0" normalizeH="0" baseline="0" noProof="0" dirty="0">
                <a:ln>
                  <a:noFill/>
                </a:ln>
                <a:effectLst/>
                <a:uLnTx/>
                <a:uFillTx/>
                <a:latin typeface="Arial" panose="020B0604020202020204"/>
                <a:ea typeface="+mn-ea"/>
                <a:cs typeface="+mn-cs"/>
              </a:rPr>
              <a:t>Medisiininen: </a:t>
            </a:r>
            <a:r>
              <a:rPr lang="fi-FI" sz="1600" dirty="0">
                <a:latin typeface="Arial" panose="020B0604020202020204"/>
              </a:rPr>
              <a:t>7</a:t>
            </a:r>
            <a:r>
              <a:rPr kumimoji="0" lang="fi-FI" sz="1600" b="0" i="0" u="none" strike="noStrike" kern="1200" cap="none" spc="0" normalizeH="0" baseline="0" noProof="0" dirty="0">
                <a:ln>
                  <a:noFill/>
                </a:ln>
                <a:solidFill>
                  <a:srgbClr val="FF0000"/>
                </a:solidFill>
                <a:effectLst/>
                <a:uLnTx/>
                <a:uFillTx/>
                <a:latin typeface="Arial" panose="020B0604020202020204"/>
                <a:ea typeface="+mn-ea"/>
                <a:cs typeface="+mn-cs"/>
              </a:rPr>
              <a:t> </a:t>
            </a:r>
            <a:r>
              <a:rPr kumimoji="0" lang="fi-FI" sz="1600" b="0" i="0" u="none" strike="noStrike" kern="1200" cap="none" spc="0" normalizeH="0" baseline="0" noProof="0" dirty="0">
                <a:ln>
                  <a:noFill/>
                </a:ln>
                <a:effectLst/>
                <a:uLnTx/>
                <a:uFillTx/>
                <a:latin typeface="Arial" panose="020B0604020202020204"/>
                <a:ea typeface="+mn-ea"/>
                <a:cs typeface="+mn-cs"/>
              </a:rPr>
              <a:t>(7)</a:t>
            </a:r>
            <a:br>
              <a:rPr lang="fi-FI" sz="1600" b="0" i="0" u="none" strike="noStrike" kern="1200" cap="none" spc="0" normalizeH="0" baseline="0" noProof="0" dirty="0">
                <a:ln>
                  <a:noFill/>
                </a:ln>
                <a:effectLst/>
                <a:uLnTx/>
                <a:uFillTx/>
                <a:latin typeface="Arial" panose="020B0604020202020204"/>
              </a:rPr>
            </a:br>
            <a:r>
              <a:rPr kumimoji="0" lang="fi-FI" sz="1600" b="0" i="0" u="none" strike="noStrike" kern="1200" cap="none" spc="0" normalizeH="0" baseline="0" noProof="0" dirty="0">
                <a:ln>
                  <a:noFill/>
                </a:ln>
                <a:effectLst/>
                <a:uLnTx/>
                <a:uFillTx/>
                <a:latin typeface="Arial" panose="020B0604020202020204"/>
                <a:ea typeface="+mn-ea"/>
                <a:cs typeface="+mn-cs"/>
              </a:rPr>
              <a:t>Operatiivinen 9</a:t>
            </a:r>
            <a:r>
              <a:rPr lang="fi-FI" sz="1600" dirty="0">
                <a:latin typeface="Arial" panose="020B0604020202020204"/>
              </a:rPr>
              <a:t> </a:t>
            </a:r>
            <a:r>
              <a:rPr kumimoji="0" lang="fi-FI" sz="1600" b="0" i="0" u="none" strike="noStrike" kern="1200" cap="none" spc="0" normalizeH="0" baseline="0" noProof="0" dirty="0">
                <a:ln>
                  <a:noFill/>
                </a:ln>
                <a:effectLst/>
                <a:uLnTx/>
                <a:uFillTx/>
                <a:latin typeface="Arial" panose="020B0604020202020204"/>
                <a:ea typeface="+mn-ea"/>
                <a:cs typeface="+mn-cs"/>
              </a:rPr>
              <a:t>(6)</a:t>
            </a:r>
            <a:endParaRPr kumimoji="0" lang="en-US" sz="1600" b="0" i="0" u="none" strike="noStrike" kern="1200" cap="none" spc="0" normalizeH="0" baseline="0" noProof="0" dirty="0">
              <a:ln>
                <a:noFill/>
              </a:ln>
              <a:effectLst/>
              <a:uLnTx/>
              <a:uFillTx/>
              <a:latin typeface="Arial" panose="020B0604020202020204"/>
              <a:ea typeface="+mn-ea"/>
              <a:cs typeface="+mn-cs"/>
            </a:endParaRPr>
          </a:p>
          <a:p>
            <a:pPr marL="0" marR="0" lvl="0" indent="0" algn="ctr" defTabSz="914400" rtl="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r>
              <a:rPr lang="fi-FI" sz="1600" dirty="0">
                <a:latin typeface="Arial" panose="020B0604020202020204"/>
              </a:rPr>
              <a:t>Hoitotyö</a:t>
            </a:r>
            <a:r>
              <a:rPr kumimoji="0" lang="fi-FI" sz="1600" b="0" i="0" u="none" strike="noStrike" kern="1200" cap="none" spc="0" normalizeH="0" baseline="0" noProof="0" dirty="0">
                <a:ln>
                  <a:noFill/>
                </a:ln>
                <a:effectLst/>
                <a:uLnTx/>
                <a:uFillTx/>
                <a:latin typeface="Arial" panose="020B0604020202020204"/>
                <a:ea typeface="+mn-ea"/>
                <a:cs typeface="+mn-cs"/>
              </a:rPr>
              <a:t>:  1(1)</a:t>
            </a:r>
            <a:endParaRPr kumimoji="0" lang="en-US" sz="1800" b="0" i="0" u="none" strike="noStrike" kern="1200" cap="none" spc="0" normalizeH="0" baseline="0" noProof="0" dirty="0">
              <a:ln>
                <a:noFill/>
              </a:ln>
              <a:effectLst/>
              <a:uLnTx/>
              <a:uFillTx/>
              <a:latin typeface="Arial" panose="020B0604020202020204"/>
              <a:ea typeface="+mn-ea"/>
              <a:cs typeface="+mn-cs"/>
            </a:endParaRPr>
          </a:p>
        </p:txBody>
      </p:sp>
      <p:sp>
        <p:nvSpPr>
          <p:cNvPr id="25" name="TextBox 34">
            <a:extLst>
              <a:ext uri="{FF2B5EF4-FFF2-40B4-BE49-F238E27FC236}">
                <a16:creationId xmlns:a16="http://schemas.microsoft.com/office/drawing/2014/main" id="{937910F3-3A93-2051-C0E5-362022F08C5D}"/>
              </a:ext>
            </a:extLst>
          </p:cNvPr>
          <p:cNvSpPr txBox="1">
            <a:spLocks noGrp="1" noRot="1" noMove="1" noResize="1" noEditPoints="1" noAdjustHandles="1" noChangeArrowheads="1" noChangeShapeType="1"/>
          </p:cNvSpPr>
          <p:nvPr/>
        </p:nvSpPr>
        <p:spPr>
          <a:xfrm>
            <a:off x="10292822" y="5025662"/>
            <a:ext cx="1676820" cy="307777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>
            <a:defPPr>
              <a:defRPr lang="fi-FI"/>
            </a:defPPr>
            <a:lvl1pPr marL="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457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914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371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18288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2860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743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200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657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>
            <a:pPr marL="0" marR="0" lvl="0" indent="0" algn="ctr" defTabSz="914400" rtl="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r>
              <a:rPr lang="fi-FI" sz="1400" b="1">
                <a:solidFill>
                  <a:schemeClr val="accent5"/>
                </a:solidFill>
                <a:latin typeface="Arial" panose="020B0604020202020204"/>
              </a:rPr>
              <a:t>Kantelut (lkm)</a:t>
            </a:r>
            <a:endParaRPr kumimoji="0" lang="en-US" sz="1400" b="1" i="0" u="none" strike="noStrike" kern="1200" cap="none" spc="0" normalizeH="0" baseline="0" noProof="0">
              <a:ln>
                <a:noFill/>
              </a:ln>
              <a:solidFill>
                <a:schemeClr val="accent5"/>
              </a:solidFill>
              <a:effectLst/>
              <a:uLnTx/>
              <a:uFillTx/>
              <a:latin typeface="Arial" panose="020B0604020202020204"/>
              <a:ea typeface="+mn-ea"/>
              <a:cs typeface="+mn-cs"/>
            </a:endParaRPr>
          </a:p>
        </p:txBody>
      </p:sp>
      <p:sp>
        <p:nvSpPr>
          <p:cNvPr id="27" name="TextBox 14">
            <a:extLst>
              <a:ext uri="{FF2B5EF4-FFF2-40B4-BE49-F238E27FC236}">
                <a16:creationId xmlns:a16="http://schemas.microsoft.com/office/drawing/2014/main" id="{969C7632-2037-DC81-7947-77FA212BAD99}"/>
              </a:ext>
            </a:extLst>
          </p:cNvPr>
          <p:cNvSpPr txBox="1">
            <a:spLocks noGrp="1" noRot="1" noMove="1" noResize="1" noEditPoints="1" noAdjustHandles="1" noChangeArrowheads="1" noChangeShapeType="1"/>
          </p:cNvSpPr>
          <p:nvPr/>
        </p:nvSpPr>
        <p:spPr>
          <a:xfrm>
            <a:off x="10125042" y="5536946"/>
            <a:ext cx="2012380" cy="830997"/>
          </a:xfrm>
          <a:prstGeom prst="rect">
            <a:avLst/>
          </a:prstGeom>
          <a:noFill/>
        </p:spPr>
        <p:txBody>
          <a:bodyPr wrap="square" lIns="91440" tIns="45720" rIns="91440" bIns="45720" rtlCol="0" anchor="t">
            <a:spAutoFit/>
          </a:bodyPr>
          <a:lstStyle>
            <a:defPPr>
              <a:defRPr lang="fi-FI"/>
            </a:defPPr>
            <a:lvl1pPr marL="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457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914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371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18288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2860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743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200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657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>
            <a:pPr algn="ctr">
              <a:defRPr/>
            </a:pPr>
            <a:r>
              <a:rPr kumimoji="0" lang="fi-FI" sz="1600" b="0" i="0" u="none" strike="noStrike" kern="1200" cap="none" spc="0" normalizeH="0" baseline="0" noProof="0" dirty="0">
                <a:ln>
                  <a:noFill/>
                </a:ln>
                <a:effectLst/>
                <a:uLnTx/>
                <a:uFillTx/>
                <a:latin typeface="Arial" panose="020B0604020202020204"/>
                <a:ea typeface="+mn-ea"/>
                <a:cs typeface="+mn-cs"/>
              </a:rPr>
              <a:t>Medisiininen: </a:t>
            </a:r>
            <a:r>
              <a:rPr lang="fi-FI" sz="1600" dirty="0">
                <a:latin typeface="Arial" panose="020B0604020202020204"/>
              </a:rPr>
              <a:t>1 </a:t>
            </a:r>
            <a:r>
              <a:rPr kumimoji="0" lang="fi-FI" sz="1600" b="0" i="0" u="none" strike="noStrike" kern="1200" cap="none" spc="0" normalizeH="0" baseline="0" noProof="0" dirty="0">
                <a:ln>
                  <a:noFill/>
                </a:ln>
                <a:effectLst/>
                <a:uLnTx/>
                <a:uFillTx/>
                <a:latin typeface="Arial" panose="020B0604020202020204"/>
                <a:ea typeface="+mn-ea"/>
                <a:cs typeface="+mn-cs"/>
              </a:rPr>
              <a:t>(</a:t>
            </a:r>
            <a:r>
              <a:rPr lang="fi-FI" sz="1600" dirty="0">
                <a:latin typeface="Arial" panose="020B0604020202020204"/>
              </a:rPr>
              <a:t>0</a:t>
            </a:r>
            <a:r>
              <a:rPr kumimoji="0" lang="fi-FI" sz="1600" b="0" i="0" u="none" strike="noStrike" kern="1200" cap="none" spc="0" normalizeH="0" baseline="0" noProof="0" dirty="0">
                <a:ln>
                  <a:noFill/>
                </a:ln>
                <a:effectLst/>
                <a:uLnTx/>
                <a:uFillTx/>
                <a:latin typeface="Arial" panose="020B0604020202020204"/>
                <a:ea typeface="+mn-ea"/>
                <a:cs typeface="+mn-cs"/>
              </a:rPr>
              <a:t>)</a:t>
            </a:r>
            <a:br>
              <a:rPr lang="fi-FI" sz="1600" b="0" i="0" u="none" strike="noStrike" kern="1200" cap="none" spc="0" normalizeH="0" baseline="0" noProof="0" dirty="0">
                <a:ln>
                  <a:noFill/>
                </a:ln>
                <a:effectLst/>
                <a:uLnTx/>
                <a:uFillTx/>
                <a:latin typeface="Arial" panose="020B0604020202020204"/>
              </a:rPr>
            </a:br>
            <a:r>
              <a:rPr kumimoji="0" lang="fi-FI" sz="1600" b="0" i="0" u="none" strike="noStrike" kern="1200" cap="none" spc="0" normalizeH="0" baseline="0" noProof="0" dirty="0">
                <a:ln>
                  <a:noFill/>
                </a:ln>
                <a:effectLst/>
                <a:uLnTx/>
                <a:uFillTx/>
                <a:latin typeface="Arial" panose="020B0604020202020204"/>
                <a:ea typeface="+mn-ea"/>
                <a:cs typeface="+mn-cs"/>
              </a:rPr>
              <a:t>Operatiivinen: </a:t>
            </a:r>
            <a:r>
              <a:rPr lang="fi-FI" sz="1600" dirty="0">
                <a:latin typeface="Arial" panose="020B0604020202020204"/>
              </a:rPr>
              <a:t>0</a:t>
            </a:r>
            <a:r>
              <a:rPr kumimoji="0" lang="fi-FI" sz="1600" b="0" i="0" u="none" strike="noStrike" kern="1200" cap="none" spc="0" normalizeH="0" baseline="0" noProof="0" dirty="0">
                <a:ln>
                  <a:noFill/>
                </a:ln>
                <a:effectLst/>
                <a:uLnTx/>
                <a:uFillTx/>
                <a:latin typeface="Arial" panose="020B0604020202020204"/>
                <a:ea typeface="+mn-ea"/>
                <a:cs typeface="+mn-cs"/>
              </a:rPr>
              <a:t> (</a:t>
            </a:r>
            <a:r>
              <a:rPr lang="fi-FI" sz="1600" dirty="0">
                <a:latin typeface="Arial" panose="020B0604020202020204"/>
              </a:rPr>
              <a:t>0</a:t>
            </a:r>
            <a:r>
              <a:rPr kumimoji="0" lang="fi-FI" sz="1600" b="0" i="0" u="none" strike="noStrike" kern="1200" cap="none" spc="0" normalizeH="0" baseline="0" noProof="0" dirty="0">
                <a:ln>
                  <a:noFill/>
                </a:ln>
                <a:effectLst/>
                <a:uLnTx/>
                <a:uFillTx/>
                <a:latin typeface="Arial" panose="020B0604020202020204"/>
                <a:ea typeface="+mn-ea"/>
                <a:cs typeface="+mn-cs"/>
              </a:rPr>
              <a:t>)</a:t>
            </a:r>
            <a:endParaRPr kumimoji="0" lang="en-US" sz="1600" b="0" i="0" u="none" strike="noStrike" kern="1200" cap="none" spc="0" normalizeH="0" baseline="0" noProof="0" dirty="0">
              <a:ln>
                <a:noFill/>
              </a:ln>
              <a:effectLst/>
              <a:uLnTx/>
              <a:uFillTx/>
              <a:latin typeface="Arial" panose="020B0604020202020204"/>
              <a:ea typeface="+mn-ea"/>
              <a:cs typeface="+mn-cs"/>
            </a:endParaRPr>
          </a:p>
          <a:p>
            <a:pPr algn="ctr">
              <a:defRPr/>
            </a:pPr>
            <a:r>
              <a:rPr kumimoji="0" lang="fi-FI" sz="1600" b="0" i="0" u="none" strike="noStrike" kern="1200" cap="none" spc="0" normalizeH="0" baseline="0" noProof="0" dirty="0">
                <a:ln>
                  <a:noFill/>
                </a:ln>
                <a:effectLst/>
                <a:uLnTx/>
                <a:uFillTx/>
                <a:latin typeface="Arial" panose="020B0604020202020204"/>
                <a:ea typeface="+mn-ea"/>
                <a:cs typeface="+mn-cs"/>
              </a:rPr>
              <a:t>Hoitotyö: </a:t>
            </a:r>
            <a:r>
              <a:rPr lang="fi-FI" sz="1600" dirty="0">
                <a:latin typeface="Arial" panose="020B0604020202020204"/>
              </a:rPr>
              <a:t>0 </a:t>
            </a:r>
            <a:r>
              <a:rPr kumimoji="0" lang="fi-FI" sz="1600" b="0" i="0" u="none" strike="noStrike" kern="1200" cap="none" spc="0" normalizeH="0" baseline="0" noProof="0" dirty="0">
                <a:ln>
                  <a:noFill/>
                </a:ln>
                <a:effectLst/>
                <a:uLnTx/>
                <a:uFillTx/>
                <a:latin typeface="Arial" panose="020B0604020202020204"/>
                <a:ea typeface="+mn-ea"/>
                <a:cs typeface="+mn-cs"/>
              </a:rPr>
              <a:t>(0)</a:t>
            </a:r>
            <a:endParaRPr kumimoji="0" lang="en-US" sz="1800" b="0" i="0" u="none" strike="noStrike" kern="1200" cap="none" spc="0" normalizeH="0" baseline="0" noProof="0">
              <a:ln>
                <a:noFill/>
              </a:ln>
              <a:effectLst/>
              <a:uLnTx/>
              <a:uFillTx/>
              <a:latin typeface="Arial" panose="020B0604020202020204"/>
              <a:ea typeface="+mn-ea"/>
              <a:cs typeface="+mn-cs"/>
            </a:endParaRPr>
          </a:p>
        </p:txBody>
      </p:sp>
    </p:spTree>
    <p:extLst>
      <p:ext uri="{BB962C8B-B14F-4D97-AF65-F5344CB8AC3E}">
        <p14:creationId xmlns:p14="http://schemas.microsoft.com/office/powerpoint/2010/main" val="711752635"/>
      </p:ext>
    </p:extLst>
  </p:cSld>
  <p:clrMapOvr>
    <a:masterClrMapping/>
  </p:clrMapOvr>
</p:sld>
</file>

<file path=ppt/slides/slide5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>
            <a:extLst>
              <a:ext uri="{FF2B5EF4-FFF2-40B4-BE49-F238E27FC236}">
                <a16:creationId xmlns:a16="http://schemas.microsoft.com/office/drawing/2014/main" id="{C902D604-4B15-77B4-DAFB-005465C73B81}"/>
              </a:ext>
            </a:extLst>
          </p:cNvPr>
          <p:cNvSpPr>
            <a:spLocks noGrp="1" noRot="1" noMove="1" noResize="1" noEditPoints="1" noAdjustHandles="1" noChangeArrowheads="1" noChangeShapeType="1"/>
          </p:cNvSpPr>
          <p:nvPr>
            <p:ph type="title" idx="4294967295"/>
          </p:nvPr>
        </p:nvSpPr>
        <p:spPr>
          <a:xfrm>
            <a:off x="1652400" y="414000"/>
            <a:ext cx="9125505" cy="909453"/>
          </a:xfrm>
        </p:spPr>
        <p:txBody>
          <a:bodyPr/>
          <a:lstStyle/>
          <a:p>
            <a:r>
              <a:rPr lang="fi-FI" b="1"/>
              <a:t>Osallisuus</a:t>
            </a:r>
            <a:endParaRPr lang="sv-SE"/>
          </a:p>
        </p:txBody>
      </p:sp>
      <p:sp>
        <p:nvSpPr>
          <p:cNvPr id="3" name="Rectangle: Rounded Corners 2">
            <a:extLst>
              <a:ext uri="{FF2B5EF4-FFF2-40B4-BE49-F238E27FC236}">
                <a16:creationId xmlns:a16="http://schemas.microsoft.com/office/drawing/2014/main" id="{BABB2387-2008-57CC-BB4A-9597C1A90501}"/>
              </a:ext>
              <a:ext uri="{C183D7F6-B498-43B3-948B-1728B52AA6E4}">
                <adec:decorative xmlns:adec="http://schemas.microsoft.com/office/drawing/2017/decorative" val="1"/>
              </a:ext>
            </a:extLst>
          </p:cNvPr>
          <p:cNvSpPr>
            <a:spLocks noGrp="1" noRot="1" noMove="1" noResize="1" noEditPoints="1" noAdjustHandles="1" noChangeArrowheads="1" noChangeShapeType="1"/>
          </p:cNvSpPr>
          <p:nvPr/>
        </p:nvSpPr>
        <p:spPr bwMode="auto">
          <a:xfrm>
            <a:off x="1205433" y="1323453"/>
            <a:ext cx="5111144" cy="2434731"/>
          </a:xfrm>
          <a:prstGeom prst="roundRect">
            <a:avLst/>
          </a:prstGeom>
          <a:solidFill>
            <a:schemeClr val="tx1">
              <a:alpha val="22000"/>
            </a:schemeClr>
          </a:solidFill>
          <a:ln w="28575" cap="flat" cmpd="sng" algn="ctr">
            <a:noFill/>
            <a:prstDash val="lgDash"/>
            <a:miter lim="800000"/>
            <a:headEnd type="none" w="med" len="med"/>
            <a:tailEnd type="none" w="med" len="med"/>
          </a:ln>
        </p:spPr>
        <p:txBody>
          <a:bodyPr lIns="0" tIns="18288" rIns="0" bIns="18288" rtlCol="0" anchor="ctr" anchorCtr="1">
            <a:normAutofit/>
          </a:bodyPr>
          <a:lstStyle/>
          <a:p>
            <a:pPr marL="0" marR="0" lvl="0" indent="0" algn="ctr" defTabSz="914400" rtl="0" eaLnBrk="1" fontAlgn="auto" latinLnBrk="0" hangingPunct="1">
              <a:lnSpc>
                <a:spcPct val="90000"/>
              </a:lnSpc>
              <a:spcBef>
                <a:spcPts val="0"/>
              </a:spcBef>
              <a:spcAft>
                <a:spcPts val="600"/>
              </a:spcAft>
              <a:buClrTx/>
              <a:buSzTx/>
              <a:buFontTx/>
              <a:buNone/>
              <a:tabLst/>
              <a:defRPr/>
            </a:pPr>
            <a:endParaRPr kumimoji="0" lang="en-US" sz="1400" b="0" i="0" u="none" strike="noStrike" kern="1200" cap="none" spc="0" normalizeH="0" baseline="0" noProof="0">
              <a:ln>
                <a:noFill/>
              </a:ln>
              <a:solidFill>
                <a:srgbClr val="213A8F"/>
              </a:solidFill>
              <a:effectLst/>
              <a:uLnTx/>
              <a:uFillTx/>
              <a:latin typeface="Arial" panose="020B0604020202020204"/>
              <a:ea typeface="+mn-ea"/>
              <a:cs typeface="+mn-cs"/>
            </a:endParaRPr>
          </a:p>
        </p:txBody>
      </p:sp>
      <p:sp>
        <p:nvSpPr>
          <p:cNvPr id="9" name="TextBox 8">
            <a:extLst>
              <a:ext uri="{FF2B5EF4-FFF2-40B4-BE49-F238E27FC236}">
                <a16:creationId xmlns:a16="http://schemas.microsoft.com/office/drawing/2014/main" id="{6293015D-D1AE-6165-00F6-D490CA772E38}"/>
              </a:ext>
            </a:extLst>
          </p:cNvPr>
          <p:cNvSpPr txBox="1">
            <a:spLocks noGrp="1" noRot="1" noMove="1" noResize="1" noEditPoints="1" noAdjustHandles="1" noChangeArrowheads="1" noChangeShapeType="1"/>
          </p:cNvSpPr>
          <p:nvPr/>
        </p:nvSpPr>
        <p:spPr>
          <a:xfrm>
            <a:off x="1205432" y="1431453"/>
            <a:ext cx="5111143" cy="1600438"/>
          </a:xfrm>
          <a:prstGeom prst="rect">
            <a:avLst/>
          </a:prstGeom>
          <a:noFill/>
        </p:spPr>
        <p:txBody>
          <a:bodyPr wrap="square" lIns="91440" tIns="45720" rIns="91440" bIns="45720" rtlCol="0" anchor="t">
            <a:spAutoFit/>
          </a:bodyPr>
          <a:lstStyle/>
          <a:p>
            <a:r>
              <a:rPr lang="fi-FI" sz="1400" b="1" dirty="0">
                <a:solidFill>
                  <a:schemeClr val="accent6"/>
                </a:solidFill>
                <a:latin typeface="+mj-lt"/>
              </a:rPr>
              <a:t>Miten tuetaan asiakkaiden ja läheisten osallisuutta palveluiden suunnittelussa, toteutuksessa ja arvioinnissa:</a:t>
            </a:r>
          </a:p>
          <a:p>
            <a:r>
              <a:rPr lang="fi-FI" sz="1400" dirty="0" err="1">
                <a:solidFill>
                  <a:schemeClr val="tx2"/>
                </a:solidFill>
              </a:rPr>
              <a:t>Helppari</a:t>
            </a:r>
            <a:r>
              <a:rPr lang="fi-FI" sz="1400" dirty="0">
                <a:solidFill>
                  <a:schemeClr val="tx2"/>
                </a:solidFill>
              </a:rPr>
              <a:t>-sovelluksen käyttö lisätään suunnitelmallisesti.</a:t>
            </a:r>
            <a:endParaRPr lang="fi-FI" sz="1400" dirty="0">
              <a:solidFill>
                <a:schemeClr val="tx2"/>
              </a:solidFill>
              <a:cs typeface="Arial"/>
            </a:endParaRPr>
          </a:p>
          <a:p>
            <a:endParaRPr lang="fi-FI" sz="1400" dirty="0">
              <a:solidFill>
                <a:schemeClr val="tx2"/>
              </a:solidFill>
            </a:endParaRPr>
          </a:p>
          <a:p>
            <a:r>
              <a:rPr lang="fi-FI" sz="1400" dirty="0">
                <a:solidFill>
                  <a:schemeClr val="tx2"/>
                </a:solidFill>
              </a:rPr>
              <a:t>Potilaat ovat osallisia omassa hoidossaan sekä hoitotapahtumien suunnittelussa.</a:t>
            </a:r>
            <a:endParaRPr lang="en-US" sz="1400" dirty="0">
              <a:solidFill>
                <a:schemeClr val="tx2"/>
              </a:solidFill>
            </a:endParaRPr>
          </a:p>
          <a:p>
            <a:pPr marL="0" marR="0" lvl="0" indent="0" algn="l" defTabSz="914400" rtl="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endParaRPr kumimoji="0" lang="en-US" sz="1400" b="1" i="0" u="none" strike="noStrike" kern="1200" cap="none" spc="0" normalizeH="0" baseline="0" noProof="0" dirty="0">
              <a:ln>
                <a:noFill/>
              </a:ln>
              <a:solidFill>
                <a:srgbClr val="00A174"/>
              </a:solidFill>
              <a:effectLst/>
              <a:uLnTx/>
              <a:uFillTx/>
              <a:latin typeface="Arial" panose="020B0604020202020204"/>
              <a:ea typeface="+mn-ea"/>
              <a:cs typeface="+mn-cs"/>
            </a:endParaRPr>
          </a:p>
        </p:txBody>
      </p:sp>
      <p:sp>
        <p:nvSpPr>
          <p:cNvPr id="10" name="TextBox 9">
            <a:extLst>
              <a:ext uri="{FF2B5EF4-FFF2-40B4-BE49-F238E27FC236}">
                <a16:creationId xmlns:a16="http://schemas.microsoft.com/office/drawing/2014/main" id="{DAC808CD-48EC-E844-D2DD-5C1903E242DF}"/>
              </a:ext>
            </a:extLst>
          </p:cNvPr>
          <p:cNvSpPr txBox="1">
            <a:spLocks noGrp="1" noRot="1" noMove="1" noResize="1" noEditPoints="1" noAdjustHandles="1" noChangeArrowheads="1" noChangeShapeType="1"/>
          </p:cNvSpPr>
          <p:nvPr/>
        </p:nvSpPr>
        <p:spPr>
          <a:xfrm>
            <a:off x="6581755" y="1431453"/>
            <a:ext cx="5268869" cy="1169551"/>
          </a:xfrm>
          <a:prstGeom prst="rect">
            <a:avLst/>
          </a:prstGeom>
          <a:noFill/>
        </p:spPr>
        <p:txBody>
          <a:bodyPr wrap="square" lIns="91440" tIns="45720" rIns="91440" bIns="45720" rtlCol="0" anchor="t">
            <a:spAutoFit/>
          </a:bodyPr>
          <a:lstStyle/>
          <a:p>
            <a:pPr lvl="0"/>
            <a:r>
              <a:rPr lang="fi-FI" sz="1400" b="1" dirty="0">
                <a:solidFill>
                  <a:schemeClr val="accent5"/>
                </a:solidFill>
                <a:latin typeface="+mj-lt"/>
              </a:rPr>
              <a:t>Yhdessä sovitut teemat järjestöjen kanssa palveluiden kehittämiseen:</a:t>
            </a:r>
          </a:p>
          <a:p>
            <a:pPr>
              <a:defRPr/>
            </a:pPr>
            <a:r>
              <a:rPr lang="sv-SE" sz="1400" dirty="0" err="1">
                <a:solidFill>
                  <a:srgbClr val="00A174"/>
                </a:solidFill>
                <a:latin typeface="Arial" panose="020B0604020202020204"/>
                <a:cs typeface="Arial"/>
              </a:rPr>
              <a:t>Erityistyöntekijöiden</a:t>
            </a:r>
            <a:r>
              <a:rPr lang="sv-SE" sz="1400" dirty="0">
                <a:solidFill>
                  <a:srgbClr val="00A174"/>
                </a:solidFill>
                <a:latin typeface="Arial" panose="020B0604020202020204"/>
                <a:cs typeface="Arial"/>
              </a:rPr>
              <a:t>, </a:t>
            </a:r>
            <a:r>
              <a:rPr lang="sv-SE" sz="1400" dirty="0" err="1">
                <a:solidFill>
                  <a:srgbClr val="00A174"/>
                </a:solidFill>
                <a:latin typeface="Arial" panose="020B0604020202020204"/>
                <a:cs typeface="Arial"/>
              </a:rPr>
              <a:t>sairaanhoitajien</a:t>
            </a:r>
            <a:r>
              <a:rPr lang="sv-SE" sz="1400" dirty="0">
                <a:solidFill>
                  <a:srgbClr val="00A174"/>
                </a:solidFill>
                <a:latin typeface="Arial" panose="020B0604020202020204"/>
                <a:cs typeface="Arial"/>
              </a:rPr>
              <a:t>, ja </a:t>
            </a:r>
            <a:r>
              <a:rPr lang="sv-SE" sz="1400" dirty="0" err="1">
                <a:solidFill>
                  <a:srgbClr val="00A174"/>
                </a:solidFill>
                <a:latin typeface="Arial" panose="020B0604020202020204"/>
                <a:cs typeface="Arial"/>
              </a:rPr>
              <a:t>lääkäreiden</a:t>
            </a:r>
            <a:r>
              <a:rPr lang="sv-SE" sz="1400" dirty="0">
                <a:solidFill>
                  <a:srgbClr val="00A174"/>
                </a:solidFill>
                <a:latin typeface="Arial" panose="020B0604020202020204"/>
                <a:cs typeface="Arial"/>
              </a:rPr>
              <a:t> </a:t>
            </a:r>
            <a:r>
              <a:rPr lang="sv-SE" sz="1400" dirty="0" err="1">
                <a:solidFill>
                  <a:srgbClr val="00A174"/>
                </a:solidFill>
                <a:latin typeface="Arial" panose="020B0604020202020204"/>
                <a:cs typeface="Arial"/>
              </a:rPr>
              <a:t>luentoja</a:t>
            </a:r>
            <a:r>
              <a:rPr lang="sv-SE" sz="1400" dirty="0">
                <a:solidFill>
                  <a:srgbClr val="00A174"/>
                </a:solidFill>
                <a:latin typeface="Arial" panose="020B0604020202020204"/>
                <a:cs typeface="Arial"/>
              </a:rPr>
              <a:t> </a:t>
            </a:r>
            <a:r>
              <a:rPr lang="sv-SE" sz="1400" dirty="0" err="1">
                <a:solidFill>
                  <a:srgbClr val="00A174"/>
                </a:solidFill>
                <a:latin typeface="Arial" panose="020B0604020202020204"/>
                <a:cs typeface="Arial"/>
              </a:rPr>
              <a:t>yhteistyössä</a:t>
            </a:r>
            <a:r>
              <a:rPr lang="sv-SE" sz="1400" dirty="0">
                <a:solidFill>
                  <a:srgbClr val="00A174"/>
                </a:solidFill>
                <a:latin typeface="Arial" panose="020B0604020202020204"/>
                <a:cs typeface="Arial"/>
              </a:rPr>
              <a:t> </a:t>
            </a:r>
            <a:r>
              <a:rPr lang="sv-SE" sz="1400" dirty="0" err="1">
                <a:solidFill>
                  <a:srgbClr val="00A174"/>
                </a:solidFill>
                <a:latin typeface="Arial" panose="020B0604020202020204"/>
                <a:cs typeface="Arial"/>
              </a:rPr>
              <a:t>järjestöjen</a:t>
            </a:r>
            <a:r>
              <a:rPr lang="sv-SE" sz="1400" dirty="0">
                <a:solidFill>
                  <a:srgbClr val="00A174"/>
                </a:solidFill>
                <a:latin typeface="Arial" panose="020B0604020202020204"/>
                <a:cs typeface="Arial"/>
              </a:rPr>
              <a:t> </a:t>
            </a:r>
            <a:r>
              <a:rPr lang="sv-SE" sz="1400" dirty="0" err="1">
                <a:solidFill>
                  <a:srgbClr val="00A174"/>
                </a:solidFill>
                <a:latin typeface="Arial" panose="020B0604020202020204"/>
                <a:cs typeface="Arial"/>
              </a:rPr>
              <a:t>kanssa</a:t>
            </a:r>
            <a:r>
              <a:rPr lang="sv-SE" sz="1400" dirty="0">
                <a:solidFill>
                  <a:srgbClr val="00A174"/>
                </a:solidFill>
                <a:latin typeface="Arial" panose="020B0604020202020204"/>
                <a:cs typeface="Arial"/>
              </a:rPr>
              <a:t>. </a:t>
            </a:r>
            <a:r>
              <a:rPr lang="sv-SE" sz="1400" dirty="0" err="1">
                <a:solidFill>
                  <a:srgbClr val="00A174"/>
                </a:solidFill>
                <a:latin typeface="Arial" panose="020B0604020202020204"/>
                <a:cs typeface="Arial"/>
              </a:rPr>
              <a:t>Kuulonhuollon</a:t>
            </a:r>
            <a:r>
              <a:rPr lang="sv-SE" sz="1400" dirty="0">
                <a:solidFill>
                  <a:srgbClr val="00A174"/>
                </a:solidFill>
                <a:latin typeface="Arial" panose="020B0604020202020204"/>
                <a:cs typeface="Arial"/>
              </a:rPr>
              <a:t> </a:t>
            </a:r>
            <a:r>
              <a:rPr lang="sv-SE" sz="1400" dirty="0" err="1">
                <a:solidFill>
                  <a:srgbClr val="00A174"/>
                </a:solidFill>
                <a:latin typeface="Arial" panose="020B0604020202020204"/>
                <a:cs typeface="Arial"/>
              </a:rPr>
              <a:t>ensitietopäivä</a:t>
            </a:r>
            <a:r>
              <a:rPr lang="sv-SE" sz="1400" dirty="0">
                <a:solidFill>
                  <a:srgbClr val="00A174"/>
                </a:solidFill>
                <a:latin typeface="Arial" panose="020B0604020202020204"/>
                <a:cs typeface="Arial"/>
              </a:rPr>
              <a:t> </a:t>
            </a:r>
            <a:r>
              <a:rPr lang="sv-SE" sz="1400" dirty="0" err="1">
                <a:solidFill>
                  <a:srgbClr val="00A174"/>
                </a:solidFill>
                <a:latin typeface="Arial" panose="020B0604020202020204"/>
                <a:cs typeface="Arial"/>
              </a:rPr>
              <a:t>asiakkaille</a:t>
            </a:r>
            <a:r>
              <a:rPr lang="sv-SE" sz="1400" dirty="0">
                <a:solidFill>
                  <a:srgbClr val="00A174"/>
                </a:solidFill>
                <a:latin typeface="Arial" panose="020B0604020202020204"/>
                <a:cs typeface="Arial"/>
              </a:rPr>
              <a:t>.</a:t>
            </a:r>
            <a:endParaRPr lang="sv-SE" sz="1400" i="0" u="none" strike="noStrike" kern="1200" cap="none" spc="0" normalizeH="0" baseline="0" noProof="0" dirty="0">
              <a:ln>
                <a:noFill/>
              </a:ln>
              <a:solidFill>
                <a:srgbClr val="00A174"/>
              </a:solidFill>
              <a:effectLst/>
              <a:uLnTx/>
              <a:uFillTx/>
              <a:latin typeface="Arial" panose="020B0604020202020204"/>
              <a:cs typeface="Arial"/>
            </a:endParaRPr>
          </a:p>
        </p:txBody>
      </p:sp>
      <p:sp>
        <p:nvSpPr>
          <p:cNvPr id="5" name="TextBox 4">
            <a:extLst>
              <a:ext uri="{FF2B5EF4-FFF2-40B4-BE49-F238E27FC236}">
                <a16:creationId xmlns:a16="http://schemas.microsoft.com/office/drawing/2014/main" id="{4D72DC3C-25D3-2071-DC1A-6ADA83D99563}"/>
              </a:ext>
            </a:extLst>
          </p:cNvPr>
          <p:cNvSpPr txBox="1">
            <a:spLocks noGrp="1" noRot="1" noMove="1" noResize="1" noEditPoints="1" noAdjustHandles="1" noChangeArrowheads="1" noChangeShapeType="1"/>
          </p:cNvSpPr>
          <p:nvPr/>
        </p:nvSpPr>
        <p:spPr>
          <a:xfrm>
            <a:off x="1205433" y="4306146"/>
            <a:ext cx="5111144" cy="1384995"/>
          </a:xfrm>
          <a:prstGeom prst="rect">
            <a:avLst/>
          </a:prstGeom>
          <a:noFill/>
        </p:spPr>
        <p:txBody>
          <a:bodyPr wrap="square">
            <a:spAutoFit/>
          </a:bodyPr>
          <a:lstStyle/>
          <a:p>
            <a:r>
              <a:rPr lang="fi-FI" sz="1400" b="1">
                <a:solidFill>
                  <a:schemeClr val="accent5"/>
                </a:solidFill>
                <a:latin typeface="+mj-lt"/>
              </a:rPr>
              <a:t>Asiakasosallistujia, kokemusosaajia tai asiakasraati on mukana palvelujen kehittämisessä ja arvioinnissa:</a:t>
            </a:r>
          </a:p>
          <a:p>
            <a:r>
              <a:rPr lang="fi-FI" sz="1400" err="1">
                <a:solidFill>
                  <a:schemeClr val="tx2"/>
                </a:solidFill>
                <a:ea typeface="+mn-lt"/>
                <a:cs typeface="+mn-lt"/>
              </a:rPr>
              <a:t>HaiPro</a:t>
            </a:r>
            <a:r>
              <a:rPr lang="fi-FI" sz="1400">
                <a:solidFill>
                  <a:schemeClr val="tx2"/>
                </a:solidFill>
                <a:ea typeface="+mn-lt"/>
                <a:cs typeface="+mn-lt"/>
              </a:rPr>
              <a:t> ja potilaspalautteet arvostetaan ja otetaan huomioon parannus- ja kehitysprosesseissa.</a:t>
            </a:r>
            <a:r>
              <a:rPr lang="fi-FI" sz="1400">
                <a:solidFill>
                  <a:schemeClr val="tx2"/>
                </a:solidFill>
              </a:rPr>
              <a:t> </a:t>
            </a:r>
          </a:p>
          <a:p>
            <a:r>
              <a:rPr lang="fi-FI" sz="1400" b="1">
                <a:solidFill>
                  <a:schemeClr val="tx2"/>
                </a:solidFill>
                <a:latin typeface="+mj-lt"/>
              </a:rPr>
              <a:t> </a:t>
            </a:r>
            <a:endParaRPr lang="fi-FI" sz="1400" b="1" i="0">
              <a:solidFill>
                <a:schemeClr val="tx2"/>
              </a:solidFill>
              <a:effectLst/>
              <a:latin typeface="+mj-lt"/>
            </a:endParaRPr>
          </a:p>
          <a:p>
            <a:pPr marL="0" marR="0" lvl="0" indent="0" algn="l" defTabSz="914400" rtl="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r>
              <a:rPr kumimoji="0" lang="sv-SE" sz="1400" b="0" i="0" u="none" strike="noStrike" kern="1200" cap="none" spc="0" normalizeH="0" baseline="0" noProof="0">
                <a:ln>
                  <a:noFill/>
                </a:ln>
                <a:solidFill>
                  <a:schemeClr val="tx2"/>
                </a:solidFill>
                <a:effectLst/>
                <a:uLnTx/>
                <a:uFillTx/>
                <a:latin typeface="Arial" panose="020B0604020202020204"/>
                <a:ea typeface="+mn-ea"/>
                <a:cs typeface="+mn-cs"/>
              </a:rPr>
              <a:t>​</a:t>
            </a:r>
            <a:endParaRPr kumimoji="0" lang="fi-FI" sz="1400" b="0" i="0" u="none" strike="sngStrike" kern="1200" cap="none" spc="0" normalizeH="0" baseline="0" noProof="0">
              <a:ln>
                <a:noFill/>
              </a:ln>
              <a:solidFill>
                <a:schemeClr val="tx2"/>
              </a:solidFill>
              <a:effectLst/>
              <a:uLnTx/>
              <a:uFillTx/>
              <a:latin typeface="Arial" panose="020B0604020202020204"/>
              <a:ea typeface="+mn-ea"/>
              <a:cs typeface="Times New Roman"/>
            </a:endParaRPr>
          </a:p>
        </p:txBody>
      </p:sp>
      <p:sp>
        <p:nvSpPr>
          <p:cNvPr id="6" name="Rectangle: Rounded Corners 5">
            <a:extLst>
              <a:ext uri="{FF2B5EF4-FFF2-40B4-BE49-F238E27FC236}">
                <a16:creationId xmlns:a16="http://schemas.microsoft.com/office/drawing/2014/main" id="{FD3D0E33-C044-69BA-5072-E7EA05E13A9E}"/>
              </a:ext>
              <a:ext uri="{C183D7F6-B498-43B3-948B-1728B52AA6E4}">
                <adec:decorative xmlns:adec="http://schemas.microsoft.com/office/drawing/2017/decorative" val="1"/>
              </a:ext>
            </a:extLst>
          </p:cNvPr>
          <p:cNvSpPr>
            <a:spLocks/>
          </p:cNvSpPr>
          <p:nvPr/>
        </p:nvSpPr>
        <p:spPr bwMode="auto">
          <a:xfrm>
            <a:off x="6581754" y="3264339"/>
            <a:ext cx="5268869" cy="3081597"/>
          </a:xfrm>
          <a:prstGeom prst="roundRect">
            <a:avLst/>
          </a:prstGeom>
          <a:solidFill>
            <a:schemeClr val="tx1">
              <a:alpha val="22000"/>
            </a:schemeClr>
          </a:solidFill>
          <a:ln w="28575" cap="flat" cmpd="sng" algn="ctr">
            <a:noFill/>
            <a:prstDash val="lgDash"/>
            <a:miter lim="800000"/>
            <a:headEnd type="none" w="med" len="med"/>
            <a:tailEnd type="none" w="med" len="med"/>
          </a:ln>
        </p:spPr>
        <p:txBody>
          <a:bodyPr lIns="0" tIns="18288" rIns="0" bIns="18288" rtlCol="0" anchor="ctr" anchorCtr="1">
            <a:normAutofit/>
          </a:bodyPr>
          <a:lstStyle/>
          <a:p>
            <a:pPr marL="0" marR="0" lvl="0" indent="0" algn="ctr" defTabSz="914400" rtl="0" eaLnBrk="1" fontAlgn="auto" latinLnBrk="0" hangingPunct="1">
              <a:lnSpc>
                <a:spcPct val="90000"/>
              </a:lnSpc>
              <a:spcBef>
                <a:spcPts val="0"/>
              </a:spcBef>
              <a:spcAft>
                <a:spcPts val="600"/>
              </a:spcAft>
              <a:buClrTx/>
              <a:buSzTx/>
              <a:buFontTx/>
              <a:buNone/>
              <a:tabLst/>
              <a:defRPr/>
            </a:pPr>
            <a:endParaRPr kumimoji="0" lang="en-US" sz="1400" b="0" i="0" u="none" strike="noStrike" kern="1200" cap="none" spc="0" normalizeH="0" baseline="0" noProof="0">
              <a:ln>
                <a:noFill/>
              </a:ln>
              <a:solidFill>
                <a:srgbClr val="213A8F"/>
              </a:solidFill>
              <a:effectLst/>
              <a:uLnTx/>
              <a:uFillTx/>
              <a:latin typeface="Arial" panose="020B0604020202020204"/>
              <a:ea typeface="+mn-ea"/>
              <a:cs typeface="+mn-cs"/>
            </a:endParaRPr>
          </a:p>
        </p:txBody>
      </p:sp>
      <p:sp>
        <p:nvSpPr>
          <p:cNvPr id="7" name="TextBox 6">
            <a:extLst>
              <a:ext uri="{FF2B5EF4-FFF2-40B4-BE49-F238E27FC236}">
                <a16:creationId xmlns:a16="http://schemas.microsoft.com/office/drawing/2014/main" id="{669E2315-12F2-68DA-4393-F0437FF5C331}"/>
              </a:ext>
            </a:extLst>
          </p:cNvPr>
          <p:cNvSpPr txBox="1">
            <a:spLocks noGrp="1" noRot="1" noMove="1" noResize="1" noEditPoints="1" noAdjustHandles="1" noChangeArrowheads="1" noChangeShapeType="1"/>
          </p:cNvSpPr>
          <p:nvPr/>
        </p:nvSpPr>
        <p:spPr>
          <a:xfrm>
            <a:off x="6581754" y="3372339"/>
            <a:ext cx="5268870" cy="2031325"/>
          </a:xfrm>
          <a:prstGeom prst="rect">
            <a:avLst/>
          </a:prstGeom>
          <a:noFill/>
        </p:spPr>
        <p:txBody>
          <a:bodyPr wrap="square" lIns="91440" tIns="45720" rIns="91440" bIns="45720" rtlCol="0" anchor="t">
            <a:spAutoFit/>
          </a:bodyPr>
          <a:lstStyle/>
          <a:p>
            <a:r>
              <a:rPr lang="fi-FI" sz="1400" b="1">
                <a:solidFill>
                  <a:schemeClr val="accent5"/>
                </a:solidFill>
                <a:latin typeface="+mj-lt"/>
              </a:rPr>
              <a:t>Tehdyt toimenpiteet palvelujen käyttäjien tekemien haitta- ja vaaratapahtumailmoitusten,</a:t>
            </a:r>
          </a:p>
          <a:p>
            <a:r>
              <a:rPr lang="fi-FI" sz="1400" b="1">
                <a:solidFill>
                  <a:schemeClr val="accent5"/>
                </a:solidFill>
                <a:latin typeface="+mj-lt"/>
              </a:rPr>
              <a:t>muistutusten ja kanteluiden perusteella: </a:t>
            </a:r>
          </a:p>
          <a:p>
            <a:endParaRPr lang="fi-FI" sz="1400"/>
          </a:p>
          <a:p>
            <a:pPr lvl="0"/>
            <a:r>
              <a:rPr lang="fi-FI" sz="1400"/>
              <a:t>Ohjeistusten tarkistus ja päivitys.</a:t>
            </a:r>
            <a:endParaRPr lang="fi-FI"/>
          </a:p>
          <a:p>
            <a:pPr lvl="0"/>
            <a:endParaRPr lang="fi-FI" sz="1400"/>
          </a:p>
          <a:p>
            <a:r>
              <a:rPr lang="fi-FI" sz="1400"/>
              <a:t>Mahdollisuus käynnin perumiseen elektronisesti on  käytössä erikoissairaanhoidon avopalveluissa Vaasassa ja Pietarsaaressa</a:t>
            </a:r>
            <a:endParaRPr lang="fi-FI" sz="1400">
              <a:cs typeface="Arial"/>
            </a:endParaRPr>
          </a:p>
          <a:p>
            <a:pPr lvl="0"/>
            <a:endParaRPr lang="fi-FI" sz="1400"/>
          </a:p>
        </p:txBody>
      </p:sp>
    </p:spTree>
    <p:extLst>
      <p:ext uri="{BB962C8B-B14F-4D97-AF65-F5344CB8AC3E}">
        <p14:creationId xmlns:p14="http://schemas.microsoft.com/office/powerpoint/2010/main" val="2238526492"/>
      </p:ext>
    </p:extLst>
  </p:cSld>
  <p:clrMapOvr>
    <a:masterClrMapping/>
  </p:clrMapOvr>
</p:sld>
</file>

<file path=ppt/slides/slide6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 noRot="1" noMove="1" noResize="1" noEditPoints="1" noAdjustHandles="1" noChangeArrowheads="1" noChangeShapeType="1"/>
          </p:cNvSpPr>
          <p:nvPr>
            <p:ph type="title" idx="4294967295"/>
          </p:nvPr>
        </p:nvSpPr>
        <p:spPr>
          <a:xfrm>
            <a:off x="1652400" y="414000"/>
            <a:ext cx="9327754" cy="774907"/>
          </a:xfrm>
        </p:spPr>
        <p:txBody>
          <a:bodyPr>
            <a:normAutofit/>
          </a:bodyPr>
          <a:lstStyle/>
          <a:p>
            <a:r>
              <a:rPr lang="fi-FI" b="1"/>
              <a:t>Henkilöstö</a:t>
            </a:r>
            <a:endParaRPr lang="en-US" sz="1200" b="1"/>
          </a:p>
        </p:txBody>
      </p:sp>
      <p:sp>
        <p:nvSpPr>
          <p:cNvPr id="19" name="TextBox 18">
            <a:extLst>
              <a:ext uri="{FF2B5EF4-FFF2-40B4-BE49-F238E27FC236}">
                <a16:creationId xmlns:a16="http://schemas.microsoft.com/office/drawing/2014/main" id="{1CE3ECC4-2766-0EF7-1123-7E6207D264DE}"/>
              </a:ext>
            </a:extLst>
          </p:cNvPr>
          <p:cNvSpPr txBox="1">
            <a:spLocks noGrp="1" noRot="1" noMove="1" noResize="1" noEditPoints="1" noAdjustHandles="1" noChangeArrowheads="1" noChangeShapeType="1"/>
          </p:cNvSpPr>
          <p:nvPr/>
        </p:nvSpPr>
        <p:spPr>
          <a:xfrm>
            <a:off x="1202850" y="1656000"/>
            <a:ext cx="3422269" cy="2222211"/>
          </a:xfrm>
          <a:prstGeom prst="rect">
            <a:avLst/>
          </a:prstGeom>
          <a:noFill/>
        </p:spPr>
        <p:txBody>
          <a:bodyPr wrap="square" lIns="91440" tIns="45720" rIns="91440" bIns="45720" rtlCol="0" anchor="t">
            <a:spAutoFit/>
          </a:bodyPr>
          <a:lstStyle/>
          <a:p>
            <a:pPr>
              <a:lnSpc>
                <a:spcPct val="150000"/>
              </a:lnSpc>
            </a:pPr>
            <a:r>
              <a:rPr lang="sv-SE" sz="1600" b="1" dirty="0">
                <a:solidFill>
                  <a:schemeClr val="accent5"/>
                </a:solidFill>
              </a:rPr>
              <a:t>Henkilöstömäärä-exreport</a:t>
            </a:r>
          </a:p>
          <a:p>
            <a:r>
              <a:rPr lang="fi-FI" sz="1600" dirty="0">
                <a:latin typeface="Arial"/>
                <a:ea typeface="Segoe UI"/>
                <a:cs typeface="Segoe UI"/>
              </a:rPr>
              <a:t>Budjetoidut vakanssit: 119</a:t>
            </a:r>
            <a:endParaRPr lang="en-US" sz="1600" dirty="0"/>
          </a:p>
          <a:p>
            <a:r>
              <a:rPr lang="fi-FI" sz="1600" dirty="0">
                <a:latin typeface="Arial"/>
                <a:ea typeface="Segoe UI"/>
                <a:cs typeface="Segoe UI"/>
              </a:rPr>
              <a:t>Vapaat vakanssit: </a:t>
            </a:r>
            <a:endParaRPr lang="en-US" sz="1600" dirty="0">
              <a:latin typeface="Arial"/>
              <a:ea typeface="Segoe UI"/>
              <a:cs typeface="Segoe UI"/>
            </a:endParaRPr>
          </a:p>
          <a:p>
            <a:r>
              <a:rPr lang="sv-SE" sz="1600" dirty="0"/>
              <a:t>Sh 2,5 kätilö 0,2  lähih 1,5</a:t>
            </a:r>
            <a:endParaRPr lang="fi-FI" sz="1600" dirty="0">
              <a:cs typeface="Segoe UI"/>
            </a:endParaRPr>
          </a:p>
          <a:p>
            <a:endParaRPr lang="sv-SE" sz="1600" dirty="0"/>
          </a:p>
          <a:p>
            <a:br>
              <a:rPr lang="sv-SE" sz="1600" dirty="0">
                <a:solidFill>
                  <a:schemeClr val="accent5"/>
                </a:solidFill>
              </a:rPr>
            </a:br>
            <a:r>
              <a:rPr lang="sv-SE" sz="1600" dirty="0" err="1">
                <a:solidFill>
                  <a:srgbClr val="002060"/>
                </a:solidFill>
              </a:rPr>
              <a:t>Opiskelijan</a:t>
            </a:r>
            <a:r>
              <a:rPr lang="sv-SE" sz="1600" dirty="0">
                <a:solidFill>
                  <a:srgbClr val="002060"/>
                </a:solidFill>
              </a:rPr>
              <a:t> NPS 82</a:t>
            </a:r>
            <a:endParaRPr lang="sv-SE" sz="1600">
              <a:solidFill>
                <a:srgbClr val="FF0000"/>
              </a:solidFill>
              <a:cs typeface="Arial"/>
            </a:endParaRPr>
          </a:p>
          <a:p>
            <a:pPr>
              <a:lnSpc>
                <a:spcPct val="150000"/>
              </a:lnSpc>
            </a:pPr>
            <a:endParaRPr lang="en-US" sz="1400" dirty="0"/>
          </a:p>
        </p:txBody>
      </p:sp>
      <p:sp>
        <p:nvSpPr>
          <p:cNvPr id="40" name="TextBox 39">
            <a:extLst>
              <a:ext uri="{FF2B5EF4-FFF2-40B4-BE49-F238E27FC236}">
                <a16:creationId xmlns:a16="http://schemas.microsoft.com/office/drawing/2014/main" id="{233BE2CB-1BD5-02F1-2A4E-9C3523AF8EDA}"/>
              </a:ext>
            </a:extLst>
          </p:cNvPr>
          <p:cNvSpPr txBox="1">
            <a:spLocks/>
          </p:cNvSpPr>
          <p:nvPr/>
        </p:nvSpPr>
        <p:spPr>
          <a:xfrm>
            <a:off x="8147304" y="1674287"/>
            <a:ext cx="3926508" cy="2308324"/>
          </a:xfrm>
          <a:prstGeom prst="rect">
            <a:avLst/>
          </a:prstGeom>
          <a:noFill/>
        </p:spPr>
        <p:txBody>
          <a:bodyPr wrap="square" lIns="91440" tIns="45720" rIns="91440" bIns="45720" rtlCol="0" anchor="t">
            <a:spAutoFit/>
          </a:bodyPr>
          <a:lstStyle/>
          <a:p>
            <a:r>
              <a:rPr lang="fi-FI" sz="1600" b="1" dirty="0">
                <a:solidFill>
                  <a:schemeClr val="accent5"/>
                </a:solidFill>
              </a:rPr>
              <a:t>Työhyvinvointia edistävät toimenpiteet: </a:t>
            </a:r>
            <a:endParaRPr lang="fi-FI" sz="1600" b="1" baseline="0" dirty="0">
              <a:solidFill>
                <a:schemeClr val="accent5"/>
              </a:solidFill>
            </a:endParaRPr>
          </a:p>
          <a:p>
            <a:r>
              <a:rPr lang="fi-FI" sz="1600" dirty="0"/>
              <a:t>Avoin työkulttuuri</a:t>
            </a:r>
            <a:r>
              <a:rPr lang="fi-FI" sz="1600" dirty="0">
                <a:latin typeface="Arial"/>
                <a:cs typeface="Arial"/>
              </a:rPr>
              <a:t>, jossa henkilökunta on mukana ja osallisena. Tukee</a:t>
            </a:r>
            <a:r>
              <a:rPr lang="fi-FI" sz="1600" dirty="0">
                <a:ea typeface="+mn-lt"/>
                <a:cs typeface="+mn-lt"/>
              </a:rPr>
              <a:t> henkilökohtaista kehitystä jatkuvan oppimisen kautta, keskittyen työtehtäviin koulutuksen ja osaamisen mukaisesti. Tukee kulttuuria, jossa ammattilaiset auttavat toisiaan.</a:t>
            </a:r>
            <a:endParaRPr lang="en-US" sz="1600" dirty="0">
              <a:ea typeface="+mn-lt"/>
              <a:cs typeface="+mn-lt"/>
            </a:endParaRPr>
          </a:p>
        </p:txBody>
      </p:sp>
      <p:sp>
        <p:nvSpPr>
          <p:cNvPr id="6" name="TextBox 5">
            <a:extLst>
              <a:ext uri="{FF2B5EF4-FFF2-40B4-BE49-F238E27FC236}">
                <a16:creationId xmlns:a16="http://schemas.microsoft.com/office/drawing/2014/main" id="{6B29DF03-3E5E-F5BD-1388-9DB8FC99458C}"/>
              </a:ext>
            </a:extLst>
          </p:cNvPr>
          <p:cNvSpPr txBox="1">
            <a:spLocks noGrp="1" noRot="1" noMove="1" noResize="1" noEditPoints="1" noAdjustHandles="1" noChangeArrowheads="1" noChangeShapeType="1"/>
          </p:cNvSpPr>
          <p:nvPr/>
        </p:nvSpPr>
        <p:spPr>
          <a:xfrm>
            <a:off x="4615905" y="1674287"/>
            <a:ext cx="3457332" cy="1723549"/>
          </a:xfrm>
          <a:prstGeom prst="rect">
            <a:avLst/>
          </a:prstGeom>
          <a:noFill/>
        </p:spPr>
        <p:txBody>
          <a:bodyPr wrap="square" lIns="91440" tIns="45720" rIns="91440" bIns="45720" rtlCol="0" anchor="t">
            <a:spAutoFit/>
          </a:bodyPr>
          <a:lstStyle/>
          <a:p>
            <a:r>
              <a:rPr lang="fi-FI" sz="1600" b="1" dirty="0">
                <a:solidFill>
                  <a:schemeClr val="accent5"/>
                </a:solidFill>
              </a:rPr>
              <a:t>Työturvallisuusilmoituksia </a:t>
            </a:r>
            <a:r>
              <a:rPr lang="fi-FI" sz="1600" b="1" dirty="0" err="1">
                <a:solidFill>
                  <a:schemeClr val="accent5"/>
                </a:solidFill>
              </a:rPr>
              <a:t>HaiPro</a:t>
            </a:r>
            <a:r>
              <a:rPr lang="fi-FI" sz="1600" b="1" dirty="0">
                <a:solidFill>
                  <a:schemeClr val="accent5"/>
                </a:solidFill>
              </a:rPr>
              <a:t>-järjestelmän kautta: </a:t>
            </a:r>
            <a:r>
              <a:rPr lang="fi-FI" sz="1600" dirty="0">
                <a:cs typeface="Arial"/>
              </a:rPr>
              <a:t>Ilmoitusten määrä: 6(11)</a:t>
            </a:r>
          </a:p>
          <a:p>
            <a:endParaRPr lang="fi-FI" sz="1600" dirty="0"/>
          </a:p>
          <a:p>
            <a:r>
              <a:rPr lang="fi-FI" sz="1400" dirty="0">
                <a:cs typeface="Arial"/>
              </a:rPr>
              <a:t>Tavallisimmat tapahtumatyypit: </a:t>
            </a:r>
          </a:p>
          <a:p>
            <a:r>
              <a:rPr lang="fi-FI" sz="1400" dirty="0">
                <a:cs typeface="Arial"/>
              </a:rPr>
              <a:t>1. </a:t>
            </a:r>
            <a:r>
              <a:rPr lang="fi-FI" sz="1400" dirty="0" err="1">
                <a:cs typeface="Arial"/>
              </a:rPr>
              <a:t>Pistohaava,leikkaushaava,hankauma</a:t>
            </a:r>
            <a:endParaRPr lang="fi-FI" sz="1400" dirty="0">
              <a:cs typeface="Arial"/>
            </a:endParaRPr>
          </a:p>
          <a:p>
            <a:r>
              <a:rPr lang="fi-FI" sz="1400" dirty="0">
                <a:cs typeface="Arial"/>
              </a:rPr>
              <a:t>2. Sähköisku</a:t>
            </a:r>
          </a:p>
        </p:txBody>
      </p:sp>
      <p:sp>
        <p:nvSpPr>
          <p:cNvPr id="9" name="TextBox 8">
            <a:extLst>
              <a:ext uri="{FF2B5EF4-FFF2-40B4-BE49-F238E27FC236}">
                <a16:creationId xmlns:a16="http://schemas.microsoft.com/office/drawing/2014/main" id="{C2510217-0C8D-2E97-58A5-04DBA954B1AA}"/>
              </a:ext>
            </a:extLst>
          </p:cNvPr>
          <p:cNvSpPr txBox="1">
            <a:spLocks/>
          </p:cNvSpPr>
          <p:nvPr/>
        </p:nvSpPr>
        <p:spPr>
          <a:xfrm>
            <a:off x="1202850" y="4124782"/>
            <a:ext cx="3329922" cy="1692771"/>
          </a:xfrm>
          <a:prstGeom prst="rect">
            <a:avLst/>
          </a:prstGeom>
          <a:noFill/>
        </p:spPr>
        <p:txBody>
          <a:bodyPr wrap="square" lIns="91440" tIns="45720" rIns="91440" bIns="45720" rtlCol="0" anchor="t">
            <a:spAutoFit/>
          </a:bodyPr>
          <a:lstStyle/>
          <a:p>
            <a:r>
              <a:rPr lang="fi-FI" sz="1600" b="1" dirty="0">
                <a:solidFill>
                  <a:schemeClr val="accent5"/>
                </a:solidFill>
              </a:rPr>
              <a:t> Sairaspoissaolopäivät/</a:t>
            </a:r>
            <a:r>
              <a:rPr lang="fi-FI" sz="1600" b="1" dirty="0" err="1">
                <a:solidFill>
                  <a:schemeClr val="accent5"/>
                </a:solidFill>
              </a:rPr>
              <a:t>palveluksessaolopäivät</a:t>
            </a:r>
            <a:r>
              <a:rPr lang="fi-FI" sz="1600" b="1" dirty="0">
                <a:solidFill>
                  <a:schemeClr val="accent5"/>
                </a:solidFill>
              </a:rPr>
              <a:t> %</a:t>
            </a:r>
            <a:endParaRPr lang="fi-FI" sz="1400" b="1" dirty="0">
              <a:solidFill>
                <a:schemeClr val="accent5"/>
              </a:solidFill>
            </a:endParaRPr>
          </a:p>
          <a:p>
            <a:endParaRPr lang="fi-FI" b="1" dirty="0">
              <a:cs typeface="Arial"/>
            </a:endParaRPr>
          </a:p>
          <a:p>
            <a:pPr algn="ctr"/>
            <a:r>
              <a:rPr lang="fi-FI" sz="2000" b="1" dirty="0">
                <a:cs typeface="Arial"/>
              </a:rPr>
              <a:t>4,1 (4,3)</a:t>
            </a:r>
            <a:endParaRPr lang="fi-FI" b="1" dirty="0">
              <a:cs typeface="Arial"/>
            </a:endParaRPr>
          </a:p>
          <a:p>
            <a:endParaRPr lang="fi-FI" dirty="0">
              <a:solidFill>
                <a:schemeClr val="accent4"/>
              </a:solidFill>
              <a:cs typeface="Arial"/>
            </a:endParaRPr>
          </a:p>
        </p:txBody>
      </p:sp>
      <p:graphicFrame>
        <p:nvGraphicFramePr>
          <p:cNvPr id="10" name="Chart 9" descr="NPS luku. NPS voi vaihdella miinus 100 ja +100 välillä. Yleisesti yli 50 lukua pidetään hyvänä. Tulos">
            <a:extLst>
              <a:ext uri="{FF2B5EF4-FFF2-40B4-BE49-F238E27FC236}">
                <a16:creationId xmlns:a16="http://schemas.microsoft.com/office/drawing/2014/main" id="{292B54FF-E35A-600C-6300-EF72DE5CE00E}"/>
              </a:ext>
            </a:extLst>
          </p:cNvPr>
          <p:cNvGraphicFramePr>
            <a:graphicFrameLocks/>
          </p:cNvGraphicFramePr>
          <p:nvPr>
            <p:extLst>
              <p:ext uri="{D42A27DB-BD31-4B8C-83A1-F6EECF244321}">
                <p14:modId xmlns:p14="http://schemas.microsoft.com/office/powerpoint/2010/main" val="845319385"/>
              </p:ext>
            </p:extLst>
          </p:nvPr>
        </p:nvGraphicFramePr>
        <p:xfrm>
          <a:off x="4309852" y="4596690"/>
          <a:ext cx="4135393" cy="2173863"/>
        </p:xfrm>
        <a:graphic>
          <a:graphicData uri="http://schemas.openxmlformats.org/drawingml/2006/chart">
            <c:chart xmlns:c="http://schemas.openxmlformats.org/drawingml/2006/chart" xmlns:r="http://schemas.openxmlformats.org/officeDocument/2006/relationships" r:id="rId4"/>
          </a:graphicData>
        </a:graphic>
      </p:graphicFrame>
      <p:sp>
        <p:nvSpPr>
          <p:cNvPr id="11" name="TextBox 10">
            <a:extLst>
              <a:ext uri="{FF2B5EF4-FFF2-40B4-BE49-F238E27FC236}">
                <a16:creationId xmlns:a16="http://schemas.microsoft.com/office/drawing/2014/main" id="{0C6C33A5-345B-5CC9-4D47-71B591630B52}"/>
              </a:ext>
            </a:extLst>
          </p:cNvPr>
          <p:cNvSpPr txBox="1"/>
          <p:nvPr/>
        </p:nvSpPr>
        <p:spPr>
          <a:xfrm>
            <a:off x="5538468" y="6029405"/>
            <a:ext cx="1676820" cy="584775"/>
          </a:xfrm>
          <a:prstGeom prst="rect">
            <a:avLst/>
          </a:prstGeom>
          <a:noFill/>
        </p:spPr>
        <p:txBody>
          <a:bodyPr wrap="square" lIns="91440" tIns="45720" rIns="91440" bIns="45720" rtlCol="0" anchor="t">
            <a:spAutoFit/>
          </a:bodyPr>
          <a:lstStyle/>
          <a:p>
            <a:pPr marL="0" marR="0" lvl="0" indent="0" algn="ctr" defTabSz="914400" rtl="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r>
              <a:rPr lang="fi-FI" sz="3200" dirty="0">
                <a:solidFill>
                  <a:srgbClr val="213A8F"/>
                </a:solidFill>
                <a:latin typeface="Arial" panose="020B0604020202020204"/>
                <a:cs typeface="Arial"/>
              </a:rPr>
              <a:t>40 </a:t>
            </a:r>
            <a:r>
              <a:rPr lang="fi-FI" sz="2000" dirty="0">
                <a:solidFill>
                  <a:srgbClr val="213A8F"/>
                </a:solidFill>
                <a:latin typeface="Arial" panose="020B0604020202020204"/>
                <a:cs typeface="Arial"/>
              </a:rPr>
              <a:t>(22)</a:t>
            </a:r>
            <a:endParaRPr kumimoji="0" lang="fi-FI" sz="2000" b="0" i="0" u="none" strike="noStrike" kern="1200" cap="none" spc="0" normalizeH="0" baseline="0" noProof="0" dirty="0">
              <a:ln>
                <a:noFill/>
              </a:ln>
              <a:solidFill>
                <a:srgbClr val="213A8F"/>
              </a:solidFill>
              <a:effectLst/>
              <a:uLnTx/>
              <a:uFillTx/>
              <a:latin typeface="Arial" panose="020B0604020202020204"/>
              <a:ea typeface="+mn-ea"/>
              <a:cs typeface="Arial"/>
            </a:endParaRPr>
          </a:p>
        </p:txBody>
      </p:sp>
      <p:graphicFrame>
        <p:nvGraphicFramePr>
          <p:cNvPr id="12" name="Chart 11" descr="NPS luku. NPS voi vaihdella miinus 100 ja +100 välillä. Yleisesti yli 50 lukua pidetään hyvänä. Tulos">
            <a:extLst>
              <a:ext uri="{FF2B5EF4-FFF2-40B4-BE49-F238E27FC236}">
                <a16:creationId xmlns:a16="http://schemas.microsoft.com/office/drawing/2014/main" id="{292B54FF-E35A-600C-6300-EF72DE5CE00E}"/>
              </a:ext>
            </a:extLst>
          </p:cNvPr>
          <p:cNvGraphicFramePr>
            <a:graphicFrameLocks/>
          </p:cNvGraphicFramePr>
          <p:nvPr>
            <p:extLst>
              <p:ext uri="{D42A27DB-BD31-4B8C-83A1-F6EECF244321}">
                <p14:modId xmlns:p14="http://schemas.microsoft.com/office/powerpoint/2010/main" val="3633074428"/>
              </p:ext>
            </p:extLst>
          </p:nvPr>
        </p:nvGraphicFramePr>
        <p:xfrm>
          <a:off x="7774641" y="4577979"/>
          <a:ext cx="4135393" cy="2173863"/>
        </p:xfrm>
        <a:graphic>
          <a:graphicData uri="http://schemas.openxmlformats.org/drawingml/2006/chart">
            <c:chart xmlns:c="http://schemas.openxmlformats.org/drawingml/2006/chart" xmlns:r="http://schemas.openxmlformats.org/officeDocument/2006/relationships" r:id="rId5"/>
          </a:graphicData>
        </a:graphic>
      </p:graphicFrame>
      <p:sp>
        <p:nvSpPr>
          <p:cNvPr id="13" name="TextBox 12">
            <a:extLst>
              <a:ext uri="{FF2B5EF4-FFF2-40B4-BE49-F238E27FC236}">
                <a16:creationId xmlns:a16="http://schemas.microsoft.com/office/drawing/2014/main" id="{0C6C33A5-345B-5CC9-4D47-71B591630B52}"/>
              </a:ext>
            </a:extLst>
          </p:cNvPr>
          <p:cNvSpPr txBox="1"/>
          <p:nvPr/>
        </p:nvSpPr>
        <p:spPr>
          <a:xfrm>
            <a:off x="9003257" y="6010694"/>
            <a:ext cx="1676820" cy="584775"/>
          </a:xfrm>
          <a:prstGeom prst="rect">
            <a:avLst/>
          </a:prstGeom>
          <a:noFill/>
        </p:spPr>
        <p:txBody>
          <a:bodyPr wrap="square" lIns="91440" tIns="45720" rIns="91440" bIns="45720" rtlCol="0" anchor="t">
            <a:spAutoFit/>
          </a:bodyPr>
          <a:lstStyle/>
          <a:p>
            <a:pPr marL="0" marR="0" lvl="0" indent="0" algn="ctr" defTabSz="914400" rtl="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r>
              <a:rPr lang="fi-FI" sz="3200" dirty="0">
                <a:solidFill>
                  <a:srgbClr val="213A8F"/>
                </a:solidFill>
                <a:latin typeface="Arial" panose="020B0604020202020204"/>
                <a:cs typeface="Arial"/>
              </a:rPr>
              <a:t>92 </a:t>
            </a:r>
            <a:r>
              <a:rPr lang="fi-FI" sz="2000" dirty="0">
                <a:solidFill>
                  <a:srgbClr val="213A8F"/>
                </a:solidFill>
                <a:latin typeface="Arial" panose="020B0604020202020204"/>
                <a:cs typeface="Arial"/>
              </a:rPr>
              <a:t>(90)</a:t>
            </a:r>
            <a:endParaRPr kumimoji="0" lang="fi-FI" sz="2000" b="0" i="0" u="none" strike="noStrike" kern="1200" cap="none" spc="0" normalizeH="0" baseline="0" noProof="0" dirty="0">
              <a:ln>
                <a:noFill/>
              </a:ln>
              <a:solidFill>
                <a:srgbClr val="213A8F"/>
              </a:solidFill>
              <a:effectLst/>
              <a:uLnTx/>
              <a:uFillTx/>
              <a:latin typeface="Arial" panose="020B0604020202020204"/>
              <a:ea typeface="+mn-ea"/>
              <a:cs typeface="Arial"/>
            </a:endParaRPr>
          </a:p>
        </p:txBody>
      </p:sp>
      <p:cxnSp>
        <p:nvCxnSpPr>
          <p:cNvPr id="15" name="Straight Arrow Connector 14" descr="NPS luku. NPS voi vaihdella miinus 100 ja +100 välillä. Yleisesti yli 50 lukua pidetään hyvänä. Tulos">
            <a:extLst>
              <a:ext uri="{FF2B5EF4-FFF2-40B4-BE49-F238E27FC236}">
                <a16:creationId xmlns:a16="http://schemas.microsoft.com/office/drawing/2014/main" id="{E653DE6F-BFCA-1F12-B240-F5C6CA440C18}"/>
              </a:ext>
            </a:extLst>
          </p:cNvPr>
          <p:cNvCxnSpPr>
            <a:cxnSpLocks/>
          </p:cNvCxnSpPr>
          <p:nvPr/>
        </p:nvCxnSpPr>
        <p:spPr>
          <a:xfrm flipV="1">
            <a:off x="6365631" y="5073445"/>
            <a:ext cx="162988" cy="861364"/>
          </a:xfrm>
          <a:prstGeom prst="straightConnector1">
            <a:avLst/>
          </a:prstGeom>
          <a:ln w="38100">
            <a:solidFill>
              <a:schemeClr val="tx1"/>
            </a:solidFill>
            <a:tailEnd type="triangle"/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  <p:cxnSp>
        <p:nvCxnSpPr>
          <p:cNvPr id="16" name="Straight Arrow Connector 15" descr="NPS luku. NPS voi vaihdella miinus 100 ja +100 välillä. Yleisesti yli 50 lukua pidetään hyvänä. Tulos">
            <a:extLst>
              <a:ext uri="{FF2B5EF4-FFF2-40B4-BE49-F238E27FC236}">
                <a16:creationId xmlns:a16="http://schemas.microsoft.com/office/drawing/2014/main" id="{E653DE6F-BFCA-1F12-B240-F5C6CA440C18}"/>
              </a:ext>
            </a:extLst>
          </p:cNvPr>
          <p:cNvCxnSpPr>
            <a:cxnSpLocks/>
          </p:cNvCxnSpPr>
          <p:nvPr/>
        </p:nvCxnSpPr>
        <p:spPr>
          <a:xfrm flipV="1">
            <a:off x="9837578" y="5712184"/>
            <a:ext cx="751261" cy="78153"/>
          </a:xfrm>
          <a:prstGeom prst="straightConnector1">
            <a:avLst/>
          </a:prstGeom>
          <a:ln w="38100">
            <a:solidFill>
              <a:schemeClr val="tx1"/>
            </a:solidFill>
            <a:tailEnd type="triangle"/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  <p:cxnSp>
        <p:nvCxnSpPr>
          <p:cNvPr id="7" name="Straight Connector 6"/>
          <p:cNvCxnSpPr/>
          <p:nvPr/>
        </p:nvCxnSpPr>
        <p:spPr>
          <a:xfrm>
            <a:off x="8073237" y="4491480"/>
            <a:ext cx="4118763" cy="0"/>
          </a:xfrm>
          <a:prstGeom prst="line">
            <a:avLst/>
          </a:prstGeom>
          <a:ln w="31750">
            <a:solidFill>
              <a:schemeClr val="tx1">
                <a:lumMod val="75000"/>
              </a:schemeClr>
            </a:solidFill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</p:spTree>
    <p:extLst>
      <p:ext uri="{BB962C8B-B14F-4D97-AF65-F5344CB8AC3E}">
        <p14:creationId xmlns:p14="http://schemas.microsoft.com/office/powerpoint/2010/main" val="1898354109"/>
      </p:ext>
    </p:extLst>
  </p:cSld>
  <p:clrMapOvr>
    <a:masterClrMapping/>
  </p:clrMapOvr>
  <p:extLst>
    <p:ext uri="{6950BFC3-D8DA-4A85-94F7-54DA5524770B}">
      <p188:commentRel xmlns:p188="http://schemas.microsoft.com/office/powerpoint/2018/8/main" r:id="rId3"/>
    </p:ext>
  </p:extLst>
</p:sld>
</file>

<file path=ppt/theme/theme1.xml><?xml version="1.0" encoding="utf-8"?>
<a:theme xmlns:a="http://schemas.openxmlformats.org/drawingml/2006/main" name="OVHP_teema">
  <a:themeElements>
    <a:clrScheme name="Mukautettu 2">
      <a:dk1>
        <a:srgbClr val="213A8F"/>
      </a:dk1>
      <a:lt1>
        <a:sysClr val="window" lastClr="FFFFFF"/>
      </a:lt1>
      <a:dk2>
        <a:srgbClr val="213A8F"/>
      </a:dk2>
      <a:lt2>
        <a:srgbClr val="FFFFFF"/>
      </a:lt2>
      <a:accent1>
        <a:srgbClr val="F39690"/>
      </a:accent1>
      <a:accent2>
        <a:srgbClr val="EB5C5F"/>
      </a:accent2>
      <a:accent3>
        <a:srgbClr val="D3433F"/>
      </a:accent3>
      <a:accent4>
        <a:srgbClr val="85C598"/>
      </a:accent4>
      <a:accent5>
        <a:srgbClr val="00A174"/>
      </a:accent5>
      <a:accent6>
        <a:srgbClr val="008464"/>
      </a:accent6>
      <a:hlink>
        <a:srgbClr val="85C598"/>
      </a:hlink>
      <a:folHlink>
        <a:srgbClr val="85C598"/>
      </a:folHlink>
    </a:clrScheme>
    <a:fontScheme name="Arial">
      <a:majorFont>
        <a:latin typeface="Arial" panose="020B0604020202020204"/>
        <a:ea typeface=""/>
        <a:cs typeface=""/>
        <a:font script="Jpan" typeface="ＭＳ Ｐゴシック"/>
        <a:font script="Hang" typeface="굴림"/>
        <a:font script="Hans" typeface="黑体"/>
        <a:font script="Hant" typeface="微軟正黑體"/>
        <a:font script="Arab" typeface="Arial"/>
        <a:font script="Hebr" typeface="Arial"/>
        <a:font script="Thai" typeface="Cordia New"/>
        <a:font script="Ethi" typeface="Nyala"/>
        <a:font script="Beng" typeface="Vrinda"/>
        <a:font script="Gujr" typeface="Shruti"/>
        <a:font script="Khmr" typeface="DaunPenh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Arial"/>
        <a:font script="Uigh" typeface="Microsoft Uighur"/>
        <a:font script="Geor" typeface="Sylfaen"/>
      </a:majorFont>
      <a:minorFont>
        <a:latin typeface="Arial" panose="020B0604020202020204"/>
        <a:ea typeface=""/>
        <a:cs typeface=""/>
        <a:font script="Jpan" typeface="ＭＳ Ｐゴシック"/>
        <a:font script="Hang" typeface="굴림"/>
        <a:font script="Hans" typeface="黑体"/>
        <a:font script="Hant" typeface="微軟正黑體"/>
        <a:font script="Arab" typeface="Arial"/>
        <a:font script="Hebr" typeface="Arial"/>
        <a:font script="Thai" typeface="Cordia New"/>
        <a:font script="Ethi" typeface="Nyala"/>
        <a:font script="Beng" typeface="Vrinda"/>
        <a:font script="Gujr" typeface="Shruti"/>
        <a:font script="Khmr" typeface="DaunPenh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Arial"/>
        <a:font script="Uigh" typeface="Microsoft Uighur"/>
        <a:font script="Geor" typeface="Sylfaen"/>
      </a:minorFont>
    </a:fontScheme>
    <a:fmtScheme name="Office">
      <a:fillStyleLst>
        <a:solidFill>
          <a:schemeClr val="phClr"/>
        </a:solidFill>
        <a:gradFill rotWithShape="1">
          <a:gsLst>
            <a:gs pos="0">
              <a:schemeClr val="phClr">
                <a:lumMod val="110000"/>
                <a:satMod val="105000"/>
                <a:tint val="67000"/>
              </a:schemeClr>
            </a:gs>
            <a:gs pos="50000">
              <a:schemeClr val="phClr">
                <a:lumMod val="105000"/>
                <a:satMod val="103000"/>
                <a:tint val="73000"/>
              </a:schemeClr>
            </a:gs>
            <a:gs pos="100000">
              <a:schemeClr val="phClr">
                <a:lumMod val="105000"/>
                <a:satMod val="109000"/>
                <a:tint val="81000"/>
              </a:schemeClr>
            </a:gs>
          </a:gsLst>
          <a:lin ang="5400000" scaled="0"/>
        </a:gradFill>
        <a:gradFill rotWithShape="1">
          <a:gsLst>
            <a:gs pos="0">
              <a:schemeClr val="phClr">
                <a:satMod val="103000"/>
                <a:lumMod val="102000"/>
                <a:tint val="94000"/>
              </a:schemeClr>
            </a:gs>
            <a:gs pos="50000">
              <a:schemeClr val="phClr">
                <a:satMod val="110000"/>
                <a:lumMod val="100000"/>
                <a:shade val="100000"/>
              </a:schemeClr>
            </a:gs>
            <a:gs pos="100000">
              <a:schemeClr val="phClr">
                <a:lumMod val="99000"/>
                <a:satMod val="120000"/>
                <a:shade val="78000"/>
              </a:schemeClr>
            </a:gs>
          </a:gsLst>
          <a:lin ang="5400000" scaled="0"/>
        </a:gradFill>
      </a:fillStyleLst>
      <a:lnStyleLst>
        <a:ln w="6350" cap="flat" cmpd="sng" algn="ctr">
          <a:solidFill>
            <a:schemeClr val="phClr"/>
          </a:solidFill>
          <a:prstDash val="solid"/>
          <a:miter lim="800000"/>
        </a:ln>
        <a:ln w="12700" cap="flat" cmpd="sng" algn="ctr">
          <a:solidFill>
            <a:schemeClr val="phClr"/>
          </a:solidFill>
          <a:prstDash val="solid"/>
          <a:miter lim="800000"/>
        </a:ln>
        <a:ln w="19050" cap="flat" cmpd="sng" algn="ctr">
          <a:solidFill>
            <a:schemeClr val="phClr"/>
          </a:solidFill>
          <a:prstDash val="solid"/>
          <a:miter lim="800000"/>
        </a:ln>
      </a:lnStyleLst>
      <a:effectStyleLst>
        <a:effectStyle>
          <a:effectLst/>
        </a:effectStyle>
        <a:effectStyle>
          <a:effectLst/>
        </a:effectStyle>
        <a:effectStyle>
          <a:effectLst>
            <a:outerShdw blurRad="57150" dist="19050" dir="5400000" algn="ctr" rotWithShape="0">
              <a:srgbClr val="000000">
                <a:alpha val="63000"/>
              </a:srgbClr>
            </a:outerShdw>
          </a:effectLst>
        </a:effectStyle>
      </a:effectStyleLst>
      <a:bgFillStyleLst>
        <a:solidFill>
          <a:schemeClr val="phClr"/>
        </a:solidFill>
        <a:solidFill>
          <a:schemeClr val="phClr">
            <a:tint val="95000"/>
            <a:satMod val="170000"/>
          </a:schemeClr>
        </a:solidFill>
        <a:gradFill rotWithShape="1">
          <a:gsLst>
            <a:gs pos="0">
              <a:schemeClr val="phClr">
                <a:tint val="93000"/>
                <a:satMod val="150000"/>
                <a:shade val="98000"/>
                <a:lumMod val="102000"/>
              </a:schemeClr>
            </a:gs>
            <a:gs pos="50000">
              <a:schemeClr val="phClr">
                <a:tint val="98000"/>
                <a:satMod val="130000"/>
                <a:shade val="90000"/>
                <a:lumMod val="103000"/>
              </a:schemeClr>
            </a:gs>
            <a:gs pos="100000">
              <a:schemeClr val="phClr">
                <a:shade val="63000"/>
                <a:satMod val="120000"/>
              </a:schemeClr>
            </a:gs>
          </a:gsLst>
          <a:lin ang="5400000" scaled="0"/>
        </a:gradFill>
      </a:bgFillStyleLst>
    </a:fmtScheme>
  </a:themeElements>
  <a:objectDefaults/>
  <a:extraClrSchemeLst/>
  <a:extLst>
    <a:ext uri="{05A4C25C-085E-4340-85A3-A5531E510DB2}">
      <thm15:themeFamily xmlns:thm15="http://schemas.microsoft.com/office/thememl/2012/main" name="OVPH_Esitys_YKSIKIELINEN_2.pptx" id="{AECD3884-1BFC-4290-BE28-A8FFA796B8E8}" vid="{031339A0-1D99-49A8-A499-33D9696D5D62}"/>
    </a:ext>
  </a:extLst>
</a:theme>
</file>

<file path=ppt/theme/theme2.xml><?xml version="1.0" encoding="utf-8"?>
<a:theme xmlns:a="http://schemas.openxmlformats.org/drawingml/2006/main" name="1_OVHP_teema">
  <a:themeElements>
    <a:clrScheme name="Mukautettu 2">
      <a:dk1>
        <a:srgbClr val="213A8F"/>
      </a:dk1>
      <a:lt1>
        <a:sysClr val="window" lastClr="FFFFFF"/>
      </a:lt1>
      <a:dk2>
        <a:srgbClr val="213A8F"/>
      </a:dk2>
      <a:lt2>
        <a:srgbClr val="FFFFFF"/>
      </a:lt2>
      <a:accent1>
        <a:srgbClr val="F39690"/>
      </a:accent1>
      <a:accent2>
        <a:srgbClr val="EB5C5F"/>
      </a:accent2>
      <a:accent3>
        <a:srgbClr val="D3433F"/>
      </a:accent3>
      <a:accent4>
        <a:srgbClr val="85C598"/>
      </a:accent4>
      <a:accent5>
        <a:srgbClr val="00A174"/>
      </a:accent5>
      <a:accent6>
        <a:srgbClr val="008464"/>
      </a:accent6>
      <a:hlink>
        <a:srgbClr val="85C598"/>
      </a:hlink>
      <a:folHlink>
        <a:srgbClr val="85C598"/>
      </a:folHlink>
    </a:clrScheme>
    <a:fontScheme name="Arial">
      <a:majorFont>
        <a:latin typeface="Arial" panose="020B0604020202020204"/>
        <a:ea typeface=""/>
        <a:cs typeface=""/>
        <a:font script="Jpan" typeface="ＭＳ Ｐゴシック"/>
        <a:font script="Hang" typeface="굴림"/>
        <a:font script="Hans" typeface="黑体"/>
        <a:font script="Hant" typeface="微軟正黑體"/>
        <a:font script="Arab" typeface="Arial"/>
        <a:font script="Hebr" typeface="Arial"/>
        <a:font script="Thai" typeface="Cordia New"/>
        <a:font script="Ethi" typeface="Nyala"/>
        <a:font script="Beng" typeface="Vrinda"/>
        <a:font script="Gujr" typeface="Shruti"/>
        <a:font script="Khmr" typeface="DaunPenh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Arial"/>
        <a:font script="Uigh" typeface="Microsoft Uighur"/>
        <a:font script="Geor" typeface="Sylfaen"/>
      </a:majorFont>
      <a:minorFont>
        <a:latin typeface="Arial" panose="020B0604020202020204"/>
        <a:ea typeface=""/>
        <a:cs typeface=""/>
        <a:font script="Jpan" typeface="ＭＳ Ｐゴシック"/>
        <a:font script="Hang" typeface="굴림"/>
        <a:font script="Hans" typeface="黑体"/>
        <a:font script="Hant" typeface="微軟正黑體"/>
        <a:font script="Arab" typeface="Arial"/>
        <a:font script="Hebr" typeface="Arial"/>
        <a:font script="Thai" typeface="Cordia New"/>
        <a:font script="Ethi" typeface="Nyala"/>
        <a:font script="Beng" typeface="Vrinda"/>
        <a:font script="Gujr" typeface="Shruti"/>
        <a:font script="Khmr" typeface="DaunPenh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Arial"/>
        <a:font script="Uigh" typeface="Microsoft Uighur"/>
        <a:font script="Geor" typeface="Sylfaen"/>
      </a:minorFont>
    </a:fontScheme>
    <a:fmtScheme name="Office">
      <a:fillStyleLst>
        <a:solidFill>
          <a:schemeClr val="phClr"/>
        </a:solidFill>
        <a:gradFill rotWithShape="1">
          <a:gsLst>
            <a:gs pos="0">
              <a:schemeClr val="phClr">
                <a:lumMod val="110000"/>
                <a:satMod val="105000"/>
                <a:tint val="67000"/>
              </a:schemeClr>
            </a:gs>
            <a:gs pos="50000">
              <a:schemeClr val="phClr">
                <a:lumMod val="105000"/>
                <a:satMod val="103000"/>
                <a:tint val="73000"/>
              </a:schemeClr>
            </a:gs>
            <a:gs pos="100000">
              <a:schemeClr val="phClr">
                <a:lumMod val="105000"/>
                <a:satMod val="109000"/>
                <a:tint val="81000"/>
              </a:schemeClr>
            </a:gs>
          </a:gsLst>
          <a:lin ang="5400000" scaled="0"/>
        </a:gradFill>
        <a:gradFill rotWithShape="1">
          <a:gsLst>
            <a:gs pos="0">
              <a:schemeClr val="phClr">
                <a:satMod val="103000"/>
                <a:lumMod val="102000"/>
                <a:tint val="94000"/>
              </a:schemeClr>
            </a:gs>
            <a:gs pos="50000">
              <a:schemeClr val="phClr">
                <a:satMod val="110000"/>
                <a:lumMod val="100000"/>
                <a:shade val="100000"/>
              </a:schemeClr>
            </a:gs>
            <a:gs pos="100000">
              <a:schemeClr val="phClr">
                <a:lumMod val="99000"/>
                <a:satMod val="120000"/>
                <a:shade val="78000"/>
              </a:schemeClr>
            </a:gs>
          </a:gsLst>
          <a:lin ang="5400000" scaled="0"/>
        </a:gradFill>
      </a:fillStyleLst>
      <a:lnStyleLst>
        <a:ln w="6350" cap="flat" cmpd="sng" algn="ctr">
          <a:solidFill>
            <a:schemeClr val="phClr"/>
          </a:solidFill>
          <a:prstDash val="solid"/>
          <a:miter lim="800000"/>
        </a:ln>
        <a:ln w="12700" cap="flat" cmpd="sng" algn="ctr">
          <a:solidFill>
            <a:schemeClr val="phClr"/>
          </a:solidFill>
          <a:prstDash val="solid"/>
          <a:miter lim="800000"/>
        </a:ln>
        <a:ln w="19050" cap="flat" cmpd="sng" algn="ctr">
          <a:solidFill>
            <a:schemeClr val="phClr"/>
          </a:solidFill>
          <a:prstDash val="solid"/>
          <a:miter lim="800000"/>
        </a:ln>
      </a:lnStyleLst>
      <a:effectStyleLst>
        <a:effectStyle>
          <a:effectLst/>
        </a:effectStyle>
        <a:effectStyle>
          <a:effectLst/>
        </a:effectStyle>
        <a:effectStyle>
          <a:effectLst>
            <a:outerShdw blurRad="57150" dist="19050" dir="5400000" algn="ctr" rotWithShape="0">
              <a:srgbClr val="000000">
                <a:alpha val="63000"/>
              </a:srgbClr>
            </a:outerShdw>
          </a:effectLst>
        </a:effectStyle>
      </a:effectStyleLst>
      <a:bgFillStyleLst>
        <a:solidFill>
          <a:schemeClr val="phClr"/>
        </a:solidFill>
        <a:solidFill>
          <a:schemeClr val="phClr">
            <a:tint val="95000"/>
            <a:satMod val="170000"/>
          </a:schemeClr>
        </a:solidFill>
        <a:gradFill rotWithShape="1">
          <a:gsLst>
            <a:gs pos="0">
              <a:schemeClr val="phClr">
                <a:tint val="93000"/>
                <a:satMod val="150000"/>
                <a:shade val="98000"/>
                <a:lumMod val="102000"/>
              </a:schemeClr>
            </a:gs>
            <a:gs pos="50000">
              <a:schemeClr val="phClr">
                <a:tint val="98000"/>
                <a:satMod val="130000"/>
                <a:shade val="90000"/>
                <a:lumMod val="103000"/>
              </a:schemeClr>
            </a:gs>
            <a:gs pos="100000">
              <a:schemeClr val="phClr">
                <a:shade val="63000"/>
                <a:satMod val="120000"/>
              </a:schemeClr>
            </a:gs>
          </a:gsLst>
          <a:lin ang="5400000" scaled="0"/>
        </a:gradFill>
      </a:bgFillStyleLst>
    </a:fmtScheme>
  </a:themeElements>
  <a:objectDefaults/>
  <a:extraClrSchemeLst/>
  <a:extLst>
    <a:ext uri="{05A4C25C-085E-4340-85A3-A5531E510DB2}">
      <thm15:themeFamily xmlns:thm15="http://schemas.microsoft.com/office/thememl/2012/main" name="OVPH_Esitys_YKSIKIELINEN_2.pptx" id="{AECD3884-1BFC-4290-BE28-A8FFA796B8E8}" vid="{031339A0-1D99-49A8-A499-33D9696D5D62}"/>
    </a:ext>
  </a:extLst>
</a:theme>
</file>

<file path=ppt/theme/theme3.xml><?xml version="1.0" encoding="utf-8"?>
<a:theme xmlns:a="http://schemas.openxmlformats.org/drawingml/2006/main" name="Office Theme">
  <a:themeElements>
    <a:clrScheme name="Office">
      <a:dk1>
        <a:sysClr val="windowText" lastClr="000000"/>
      </a:dk1>
      <a:lt1>
        <a:sysClr val="window" lastClr="FFFFFF"/>
      </a:lt1>
      <a:dk2>
        <a:srgbClr val="44546A"/>
      </a:dk2>
      <a:lt2>
        <a:srgbClr val="E7E6E6"/>
      </a:lt2>
      <a:accent1>
        <a:srgbClr val="5B9BD5"/>
      </a:accent1>
      <a:accent2>
        <a:srgbClr val="ED7D31"/>
      </a:accent2>
      <a:accent3>
        <a:srgbClr val="A5A5A5"/>
      </a:accent3>
      <a:accent4>
        <a:srgbClr val="FFC000"/>
      </a:accent4>
      <a:accent5>
        <a:srgbClr val="4472C4"/>
      </a:accent5>
      <a:accent6>
        <a:srgbClr val="70AD47"/>
      </a:accent6>
      <a:hlink>
        <a:srgbClr val="0563C1"/>
      </a:hlink>
      <a:folHlink>
        <a:srgbClr val="954F72"/>
      </a:folHlink>
    </a:clrScheme>
    <a:fontScheme name="Office">
      <a:majorFont>
        <a:latin typeface="Calibri Light" panose="020F0302020204030204"/>
        <a:ea typeface=""/>
        <a:cs typeface=""/>
        <a:font script="Jpan" typeface="游ゴシック Light"/>
        <a:font script="Hang" typeface="맑은 고딕"/>
        <a:font script="Hans" typeface="等线 Light"/>
        <a:font script="Hant" typeface="新細明體"/>
        <a:font script="Arab" typeface="Times New Roman"/>
        <a:font script="Hebr" typeface="Times New Roman"/>
        <a:font script="Thai" typeface="Angsana New"/>
        <a:font script="Ethi" typeface="Nyala"/>
        <a:font script="Beng" typeface="Vrinda"/>
        <a:font script="Gujr" typeface="Shruti"/>
        <a:font script="Khmr" typeface="MoolBoran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Times New Roman"/>
        <a:font script="Uigh" typeface="Microsoft Uighur"/>
        <a:font script="Geor" typeface="Sylfaen"/>
      </a:majorFont>
      <a:minorFont>
        <a:latin typeface="Calibri" panose="020F0502020204030204"/>
        <a:ea typeface=""/>
        <a:cs typeface=""/>
        <a:font script="Jpan" typeface="游ゴシック"/>
        <a:font script="Hang" typeface="맑은 고딕"/>
        <a:font script="Hans" typeface="等线"/>
        <a:font script="Hant" typeface="新細明體"/>
        <a:font script="Arab" typeface="Arial"/>
        <a:font script="Hebr" typeface="Arial"/>
        <a:font script="Thai" typeface="Cordia New"/>
        <a:font script="Ethi" typeface="Nyala"/>
        <a:font script="Beng" typeface="Vrinda"/>
        <a:font script="Gujr" typeface="Shruti"/>
        <a:font script="Khmr" typeface="DaunPenh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Arial"/>
        <a:font script="Uigh" typeface="Microsoft Uighur"/>
        <a:font script="Geor" typeface="Sylfaen"/>
      </a:minorFont>
    </a:fontScheme>
    <a:fmtScheme name="Office">
      <a:fillStyleLst>
        <a:solidFill>
          <a:schemeClr val="phClr"/>
        </a:solidFill>
        <a:gradFill rotWithShape="1">
          <a:gsLst>
            <a:gs pos="0">
              <a:schemeClr val="phClr">
                <a:lumMod val="110000"/>
                <a:satMod val="105000"/>
                <a:tint val="67000"/>
              </a:schemeClr>
            </a:gs>
            <a:gs pos="50000">
              <a:schemeClr val="phClr">
                <a:lumMod val="105000"/>
                <a:satMod val="103000"/>
                <a:tint val="73000"/>
              </a:schemeClr>
            </a:gs>
            <a:gs pos="100000">
              <a:schemeClr val="phClr">
                <a:lumMod val="105000"/>
                <a:satMod val="109000"/>
                <a:tint val="81000"/>
              </a:schemeClr>
            </a:gs>
          </a:gsLst>
          <a:lin ang="5400000" scaled="0"/>
        </a:gradFill>
        <a:gradFill rotWithShape="1">
          <a:gsLst>
            <a:gs pos="0">
              <a:schemeClr val="phClr">
                <a:satMod val="103000"/>
                <a:lumMod val="102000"/>
                <a:tint val="94000"/>
              </a:schemeClr>
            </a:gs>
            <a:gs pos="50000">
              <a:schemeClr val="phClr">
                <a:satMod val="110000"/>
                <a:lumMod val="100000"/>
                <a:shade val="100000"/>
              </a:schemeClr>
            </a:gs>
            <a:gs pos="100000">
              <a:schemeClr val="phClr">
                <a:lumMod val="99000"/>
                <a:satMod val="120000"/>
                <a:shade val="78000"/>
              </a:schemeClr>
            </a:gs>
          </a:gsLst>
          <a:lin ang="5400000" scaled="0"/>
        </a:gradFill>
      </a:fillStyleLst>
      <a:lnStyleLst>
        <a:ln w="6350" cap="flat" cmpd="sng" algn="ctr">
          <a:solidFill>
            <a:schemeClr val="phClr"/>
          </a:solidFill>
          <a:prstDash val="solid"/>
          <a:miter lim="800000"/>
        </a:ln>
        <a:ln w="12700" cap="flat" cmpd="sng" algn="ctr">
          <a:solidFill>
            <a:schemeClr val="phClr"/>
          </a:solidFill>
          <a:prstDash val="solid"/>
          <a:miter lim="800000"/>
        </a:ln>
        <a:ln w="19050" cap="flat" cmpd="sng" algn="ctr">
          <a:solidFill>
            <a:schemeClr val="phClr"/>
          </a:solidFill>
          <a:prstDash val="solid"/>
          <a:miter lim="800000"/>
        </a:ln>
      </a:lnStyleLst>
      <a:effectStyleLst>
        <a:effectStyle>
          <a:effectLst/>
        </a:effectStyle>
        <a:effectStyle>
          <a:effectLst/>
        </a:effectStyle>
        <a:effectStyle>
          <a:effectLst>
            <a:outerShdw blurRad="57150" dist="19050" dir="5400000" algn="ctr" rotWithShape="0">
              <a:srgbClr val="000000">
                <a:alpha val="63000"/>
              </a:srgbClr>
            </a:outerShdw>
          </a:effectLst>
        </a:effectStyle>
      </a:effectStyleLst>
      <a:bgFillStyleLst>
        <a:solidFill>
          <a:schemeClr val="phClr"/>
        </a:solidFill>
        <a:solidFill>
          <a:schemeClr val="phClr">
            <a:tint val="95000"/>
            <a:satMod val="170000"/>
          </a:schemeClr>
        </a:solidFill>
        <a:gradFill rotWithShape="1">
          <a:gsLst>
            <a:gs pos="0">
              <a:schemeClr val="phClr">
                <a:tint val="93000"/>
                <a:satMod val="150000"/>
                <a:shade val="98000"/>
                <a:lumMod val="102000"/>
              </a:schemeClr>
            </a:gs>
            <a:gs pos="50000">
              <a:schemeClr val="phClr">
                <a:tint val="98000"/>
                <a:satMod val="130000"/>
                <a:shade val="90000"/>
                <a:lumMod val="103000"/>
              </a:schemeClr>
            </a:gs>
            <a:gs pos="100000">
              <a:schemeClr val="phClr">
                <a:shade val="63000"/>
                <a:satMod val="120000"/>
              </a:schemeClr>
            </a:gs>
          </a:gsLst>
          <a:lin ang="5400000" scaled="0"/>
        </a:gradFill>
      </a:bgFillStyleLst>
    </a:fmtScheme>
  </a:themeElements>
  <a:objectDefaults/>
  <a:extraClrSchemeLst/>
  <a:extLst>
    <a:ext uri="{05A4C25C-085E-4340-85A3-A5531E510DB2}">
      <thm15:themeFamily xmlns:thm15="http://schemas.microsoft.com/office/thememl/2012/main" name="Office Theme" id="{62F939B6-93AF-4DB8-9C6B-D6C7DFDC589F}" vid="{4A3C46E8-61CC-4603-A589-7422A47A8E4A}"/>
    </a:ext>
  </a:extLst>
</a:theme>
</file>

<file path=ppt/theme/theme4.xml><?xml version="1.0" encoding="utf-8"?>
<a:theme xmlns:a="http://schemas.openxmlformats.org/drawingml/2006/main" name="Office Theme">
  <a:themeElements>
    <a:clrScheme name="Office">
      <a:dk1>
        <a:sysClr val="windowText" lastClr="000000"/>
      </a:dk1>
      <a:lt1>
        <a:sysClr val="window" lastClr="FFFFFF"/>
      </a:lt1>
      <a:dk2>
        <a:srgbClr val="44546A"/>
      </a:dk2>
      <a:lt2>
        <a:srgbClr val="E7E6E6"/>
      </a:lt2>
      <a:accent1>
        <a:srgbClr val="4472C4"/>
      </a:accent1>
      <a:accent2>
        <a:srgbClr val="ED7D31"/>
      </a:accent2>
      <a:accent3>
        <a:srgbClr val="A5A5A5"/>
      </a:accent3>
      <a:accent4>
        <a:srgbClr val="FFC000"/>
      </a:accent4>
      <a:accent5>
        <a:srgbClr val="5B9BD5"/>
      </a:accent5>
      <a:accent6>
        <a:srgbClr val="70AD47"/>
      </a:accent6>
      <a:hlink>
        <a:srgbClr val="0563C1"/>
      </a:hlink>
      <a:folHlink>
        <a:srgbClr val="954F72"/>
      </a:folHlink>
    </a:clrScheme>
    <a:fontScheme name="Office">
      <a:majorFont>
        <a:latin typeface="Calibri Light" panose="020F0302020204030204"/>
        <a:ea typeface=""/>
        <a:cs typeface=""/>
        <a:font script="Jpan" typeface="游ゴシック Light"/>
        <a:font script="Hang" typeface="맑은 고딕"/>
        <a:font script="Hans" typeface="等线 Light"/>
        <a:font script="Hant" typeface="新細明體"/>
        <a:font script="Arab" typeface="Times New Roman"/>
        <a:font script="Hebr" typeface="Times New Roman"/>
        <a:font script="Thai" typeface="Angsana New"/>
        <a:font script="Ethi" typeface="Nyala"/>
        <a:font script="Beng" typeface="Vrinda"/>
        <a:font script="Gujr" typeface="Shruti"/>
        <a:font script="Khmr" typeface="MoolBoran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Times New Roman"/>
        <a:font script="Uigh" typeface="Microsoft Uighur"/>
        <a:font script="Geor" typeface="Sylfaen"/>
        <a:font script="Armn" typeface="Arial"/>
        <a:font script="Bugi" typeface="Leelawadee UI"/>
        <a:font script="Bopo" typeface="Microsoft JhengHei"/>
        <a:font script="Java" typeface="Javanese Text"/>
        <a:font script="Lisu" typeface="Segoe UI"/>
        <a:font script="Mymr" typeface="Myanmar Text"/>
        <a:font script="Nkoo" typeface="Ebrima"/>
        <a:font script="Olck" typeface="Nirmala UI"/>
        <a:font script="Osma" typeface="Ebrima"/>
        <a:font script="Phag" typeface="Phagspa"/>
        <a:font script="Syrn" typeface="Estrangelo Edessa"/>
        <a:font script="Syrj" typeface="Estrangelo Edessa"/>
        <a:font script="Syre" typeface="Estrangelo Edessa"/>
        <a:font script="Sora" typeface="Nirmala UI"/>
        <a:font script="Tale" typeface="Microsoft Tai Le"/>
        <a:font script="Talu" typeface="Microsoft New Tai Lue"/>
        <a:font script="Tfng" typeface="Ebrima"/>
      </a:majorFont>
      <a:minorFont>
        <a:latin typeface="Calibri" panose="020F0502020204030204"/>
        <a:ea typeface=""/>
        <a:cs typeface=""/>
        <a:font script="Jpan" typeface="游ゴシック"/>
        <a:font script="Hang" typeface="맑은 고딕"/>
        <a:font script="Hans" typeface="等线"/>
        <a:font script="Hant" typeface="新細明體"/>
        <a:font script="Arab" typeface="Arial"/>
        <a:font script="Hebr" typeface="Arial"/>
        <a:font script="Thai" typeface="Cordia New"/>
        <a:font script="Ethi" typeface="Nyala"/>
        <a:font script="Beng" typeface="Vrinda"/>
        <a:font script="Gujr" typeface="Shruti"/>
        <a:font script="Khmr" typeface="DaunPenh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Arial"/>
        <a:font script="Uigh" typeface="Microsoft Uighur"/>
        <a:font script="Geor" typeface="Sylfaen"/>
        <a:font script="Armn" typeface="Arial"/>
        <a:font script="Bugi" typeface="Leelawadee UI"/>
        <a:font script="Bopo" typeface="Microsoft JhengHei"/>
        <a:font script="Java" typeface="Javanese Text"/>
        <a:font script="Lisu" typeface="Segoe UI"/>
        <a:font script="Mymr" typeface="Myanmar Text"/>
        <a:font script="Nkoo" typeface="Ebrima"/>
        <a:font script="Olck" typeface="Nirmala UI"/>
        <a:font script="Osma" typeface="Ebrima"/>
        <a:font script="Phag" typeface="Phagspa"/>
        <a:font script="Syrn" typeface="Estrangelo Edessa"/>
        <a:font script="Syrj" typeface="Estrangelo Edessa"/>
        <a:font script="Syre" typeface="Estrangelo Edessa"/>
        <a:font script="Sora" typeface="Nirmala UI"/>
        <a:font script="Tale" typeface="Microsoft Tai Le"/>
        <a:font script="Talu" typeface="Microsoft New Tai Lue"/>
        <a:font script="Tfng" typeface="Ebrima"/>
      </a:minorFont>
    </a:fontScheme>
    <a:fmtScheme name="Office">
      <a:fillStyleLst>
        <a:solidFill>
          <a:schemeClr val="phClr"/>
        </a:solidFill>
        <a:gradFill rotWithShape="1">
          <a:gsLst>
            <a:gs pos="0">
              <a:schemeClr val="phClr">
                <a:lumMod val="110000"/>
                <a:satMod val="105000"/>
                <a:tint val="67000"/>
              </a:schemeClr>
            </a:gs>
            <a:gs pos="50000">
              <a:schemeClr val="phClr">
                <a:lumMod val="105000"/>
                <a:satMod val="103000"/>
                <a:tint val="73000"/>
              </a:schemeClr>
            </a:gs>
            <a:gs pos="100000">
              <a:schemeClr val="phClr">
                <a:lumMod val="105000"/>
                <a:satMod val="109000"/>
                <a:tint val="81000"/>
              </a:schemeClr>
            </a:gs>
          </a:gsLst>
          <a:lin ang="5400000" scaled="0"/>
        </a:gradFill>
        <a:gradFill rotWithShape="1">
          <a:gsLst>
            <a:gs pos="0">
              <a:schemeClr val="phClr">
                <a:satMod val="103000"/>
                <a:lumMod val="102000"/>
                <a:tint val="94000"/>
              </a:schemeClr>
            </a:gs>
            <a:gs pos="50000">
              <a:schemeClr val="phClr">
                <a:satMod val="110000"/>
                <a:lumMod val="100000"/>
                <a:shade val="100000"/>
              </a:schemeClr>
            </a:gs>
            <a:gs pos="100000">
              <a:schemeClr val="phClr">
                <a:lumMod val="99000"/>
                <a:satMod val="120000"/>
                <a:shade val="78000"/>
              </a:schemeClr>
            </a:gs>
          </a:gsLst>
          <a:lin ang="5400000" scaled="0"/>
        </a:gradFill>
      </a:fillStyleLst>
      <a:lnStyleLst>
        <a:ln w="6350" cap="flat" cmpd="sng" algn="ctr">
          <a:solidFill>
            <a:schemeClr val="phClr"/>
          </a:solidFill>
          <a:prstDash val="solid"/>
          <a:miter lim="800000"/>
        </a:ln>
        <a:ln w="12700" cap="flat" cmpd="sng" algn="ctr">
          <a:solidFill>
            <a:schemeClr val="phClr"/>
          </a:solidFill>
          <a:prstDash val="solid"/>
          <a:miter lim="800000"/>
        </a:ln>
        <a:ln w="19050" cap="flat" cmpd="sng" algn="ctr">
          <a:solidFill>
            <a:schemeClr val="phClr"/>
          </a:solidFill>
          <a:prstDash val="solid"/>
          <a:miter lim="800000"/>
        </a:ln>
      </a:lnStyleLst>
      <a:effectStyleLst>
        <a:effectStyle>
          <a:effectLst/>
        </a:effectStyle>
        <a:effectStyle>
          <a:effectLst/>
        </a:effectStyle>
        <a:effectStyle>
          <a:effectLst>
            <a:outerShdw blurRad="57150" dist="19050" dir="5400000" algn="ctr" rotWithShape="0">
              <a:srgbClr val="000000">
                <a:alpha val="63000"/>
              </a:srgbClr>
            </a:outerShdw>
          </a:effectLst>
        </a:effectStyle>
      </a:effectStyleLst>
      <a:bgFillStyleLst>
        <a:solidFill>
          <a:schemeClr val="phClr"/>
        </a:solidFill>
        <a:solidFill>
          <a:schemeClr val="phClr">
            <a:tint val="95000"/>
            <a:satMod val="170000"/>
          </a:schemeClr>
        </a:solidFill>
        <a:gradFill rotWithShape="1">
          <a:gsLst>
            <a:gs pos="0">
              <a:schemeClr val="phClr">
                <a:tint val="93000"/>
                <a:satMod val="150000"/>
                <a:shade val="98000"/>
                <a:lumMod val="102000"/>
              </a:schemeClr>
            </a:gs>
            <a:gs pos="50000">
              <a:schemeClr val="phClr">
                <a:tint val="98000"/>
                <a:satMod val="130000"/>
                <a:shade val="90000"/>
                <a:lumMod val="103000"/>
              </a:schemeClr>
            </a:gs>
            <a:gs pos="100000">
              <a:schemeClr val="phClr">
                <a:shade val="63000"/>
                <a:satMod val="120000"/>
              </a:schemeClr>
            </a:gs>
          </a:gsLst>
          <a:lin ang="5400000" scaled="0"/>
        </a:gradFill>
      </a:bgFillStyleLst>
    </a:fmtScheme>
  </a:themeElements>
  <a:objectDefaults/>
  <a:extraClrSchemeLst/>
  <a:extLst>
    <a:ext uri="{05A4C25C-085E-4340-85A3-A5531E510DB2}">
      <thm15:themeFamily xmlns:thm15="http://schemas.microsoft.com/office/thememl/2012/main" name="Office Theme" id="{62F939B6-93AF-4DB8-9C6B-D6C7DFDC589F}" vid="{4A3C46E8-61CC-4603-A589-7422A47A8E4A}"/>
    </a:ext>
  </a:extLst>
</a:theme>
</file>

<file path=customXml/_rels/item1.xml.rels><?xml version="1.0" encoding="UTF-8" standalone="yes"?>
<Relationships xmlns="http://schemas.openxmlformats.org/package/2006/relationships"><Relationship Id="rId1" Type="http://schemas.openxmlformats.org/officeDocument/2006/relationships/customXmlProps" Target="itemProps1.xml"/></Relationships>
</file>

<file path=customXml/_rels/item2.xml.rels><?xml version="1.0" encoding="UTF-8" standalone="yes"?>
<Relationships xmlns="http://schemas.openxmlformats.org/package/2006/relationships"><Relationship Id="rId1" Type="http://schemas.openxmlformats.org/officeDocument/2006/relationships/customXmlProps" Target="itemProps2.xml"/></Relationships>
</file>

<file path=customXml/_rels/item3.xml.rels><?xml version="1.0" encoding="UTF-8" standalone="yes"?>
<Relationships xmlns="http://schemas.openxmlformats.org/package/2006/relationships"><Relationship Id="rId1" Type="http://schemas.openxmlformats.org/officeDocument/2006/relationships/customXmlProps" Target="itemProps3.xml"/></Relationships>
</file>

<file path=customXml/item1.xml><?xml version="1.0" encoding="utf-8"?>
<ct:contentTypeSchema xmlns:ct="http://schemas.microsoft.com/office/2006/metadata/contentType" xmlns:ma="http://schemas.microsoft.com/office/2006/metadata/properties/metaAttributes" ct:_="" ma:_="" ma:contentTypeName="dokument" ma:contentTypeID="0x0101008CC6691F04B3684C8B18986856B09CB0" ma:contentTypeVersion="10" ma:contentTypeDescription="Skapa ett nytt dokument." ma:contentTypeScope="" ma:versionID="63544a8d5fc9d1c50712b3e6d6878739">
  <xsd:schema xmlns:xsd="http://www.w3.org/2001/XMLSchema" xmlns:xs="http://www.w3.org/2001/XMLSchema" xmlns:p="http://schemas.microsoft.com/office/2006/metadata/properties" xmlns:ns2="b0f13d76-f5d7-4c06-9d67-54abdac61ff1" xmlns:ns3="07d26e65-be36-445a-a8dd-18a539374d25" targetNamespace="http://schemas.microsoft.com/office/2006/metadata/properties" ma:root="true" ma:fieldsID="dd9303e34f73fbb8f68792aa9c4867b7" ns2:_="" ns3:_="">
    <xsd:import namespace="b0f13d76-f5d7-4c06-9d67-54abdac61ff1"/>
    <xsd:import namespace="07d26e65-be36-445a-a8dd-18a539374d25"/>
    <xsd:element name="properties">
      <xsd:complexType>
        <xsd:sequence>
          <xsd:element name="documentManagement">
            <xsd:complexType>
              <xsd:all>
                <xsd:element ref="ns2:MediaServiceMetadata" minOccurs="0"/>
                <xsd:element ref="ns2:MediaServiceFastMetadata" minOccurs="0"/>
                <xsd:element ref="ns2:MediaServiceSearchProperties" minOccurs="0"/>
                <xsd:element ref="ns2:MediaServiceDateTaken" minOccurs="0"/>
                <xsd:element ref="ns2:lcf76f155ced4ddcb4097134ff3c332f" minOccurs="0"/>
                <xsd:element ref="ns3:TaxCatchAll" minOccurs="0"/>
                <xsd:element ref="ns2:MediaServiceOCR" minOccurs="0"/>
                <xsd:element ref="ns2:MediaServiceGenerationTime" minOccurs="0"/>
                <xsd:element ref="ns2:MediaServiceEventHashCode" minOccurs="0"/>
              </xsd:all>
            </xsd:complexType>
          </xsd:element>
        </xsd:sequence>
      </xsd:complexType>
    </xsd:element>
  </xsd:schema>
  <xsd:schema xmlns:xsd="http://www.w3.org/2001/XMLSchema" xmlns:xs="http://www.w3.org/2001/XMLSchema" xmlns:dms="http://schemas.microsoft.com/office/2006/documentManagement/types" xmlns:pc="http://schemas.microsoft.com/office/infopath/2007/PartnerControls" targetNamespace="b0f13d76-f5d7-4c06-9d67-54abdac61ff1" elementFormDefault="qualified">
    <xsd:import namespace="http://schemas.microsoft.com/office/2006/documentManagement/types"/>
    <xsd:import namespace="http://schemas.microsoft.com/office/infopath/2007/PartnerControls"/>
    <xsd:element name="MediaServiceMetadata" ma:index="8" nillable="true" ma:displayName="MediaServiceMetadata" ma:hidden="true" ma:internalName="MediaServiceMetadata" ma:readOnly="true">
      <xsd:simpleType>
        <xsd:restriction base="dms:Note"/>
      </xsd:simpleType>
    </xsd:element>
    <xsd:element name="MediaServiceFastMetadata" ma:index="9" nillable="true" ma:displayName="MediaServiceFastMetadata" ma:hidden="true" ma:internalName="MediaServiceFastMetadata" ma:readOnly="true">
      <xsd:simpleType>
        <xsd:restriction base="dms:Note"/>
      </xsd:simpleType>
    </xsd:element>
    <xsd:element name="MediaServiceSearchProperties" ma:index="10" nillable="true" ma:displayName="MediaServiceSearchProperties" ma:hidden="true" ma:internalName="MediaServiceSearchProperties" ma:readOnly="true">
      <xsd:simpleType>
        <xsd:restriction base="dms:Note"/>
      </xsd:simpleType>
    </xsd:element>
    <xsd:element name="MediaServiceDateTaken" ma:index="11" nillable="true" ma:displayName="MediaServiceDateTaken" ma:hidden="true" ma:indexed="true" ma:internalName="MediaServiceDateTaken" ma:readOnly="true">
      <xsd:simpleType>
        <xsd:restriction base="dms:Text"/>
      </xsd:simpleType>
    </xsd:element>
    <xsd:element name="lcf76f155ced4ddcb4097134ff3c332f" ma:index="13" nillable="true" ma:taxonomy="true" ma:internalName="lcf76f155ced4ddcb4097134ff3c332f" ma:taxonomyFieldName="MediaServiceImageTags" ma:displayName="Bildmarkeringar" ma:readOnly="false" ma:fieldId="{5cf76f15-5ced-4ddc-b409-7134ff3c332f}" ma:taxonomyMulti="true" ma:sspId="e6ea580d-a90f-4d05-8666-171099ee70ef" ma:termSetId="09814cd3-568e-fe90-9814-8d621ff8fb84" ma:anchorId="fba54fb3-c3e1-fe81-a776-ca4b69148c4d" ma:open="true" ma:isKeyword="false">
      <xsd:complexType>
        <xsd:sequence>
          <xsd:element ref="pc:Terms" minOccurs="0" maxOccurs="1"/>
        </xsd:sequence>
      </xsd:complexType>
    </xsd:element>
    <xsd:element name="MediaServiceOCR" ma:index="15" nillable="true" ma:displayName="Extracted Text" ma:internalName="MediaServiceOCR" ma:readOnly="true">
      <xsd:simpleType>
        <xsd:restriction base="dms:Note">
          <xsd:maxLength value="255"/>
        </xsd:restriction>
      </xsd:simpleType>
    </xsd:element>
    <xsd:element name="MediaServiceGenerationTime" ma:index="16" nillable="true" ma:displayName="MediaServiceGenerationTime" ma:hidden="true" ma:internalName="MediaServiceGenerationTime" ma:readOnly="true">
      <xsd:simpleType>
        <xsd:restriction base="dms:Text"/>
      </xsd:simpleType>
    </xsd:element>
    <xsd:element name="MediaServiceEventHashCode" ma:index="17" nillable="true" ma:displayName="MediaServiceEventHashCode" ma:hidden="true" ma:internalName="MediaServiceEventHashCode" ma:readOnly="true">
      <xsd:simpleType>
        <xsd:restriction base="dms:Text"/>
      </xsd:simpleType>
    </xsd:element>
  </xsd:schema>
  <xsd:schema xmlns:xsd="http://www.w3.org/2001/XMLSchema" xmlns:xs="http://www.w3.org/2001/XMLSchema" xmlns:dms="http://schemas.microsoft.com/office/2006/documentManagement/types" xmlns:pc="http://schemas.microsoft.com/office/infopath/2007/PartnerControls" targetNamespace="07d26e65-be36-445a-a8dd-18a539374d25" elementFormDefault="qualified">
    <xsd:import namespace="http://schemas.microsoft.com/office/2006/documentManagement/types"/>
    <xsd:import namespace="http://schemas.microsoft.com/office/infopath/2007/PartnerControls"/>
    <xsd:element name="TaxCatchAll" ma:index="14" nillable="true" ma:displayName="Taxonomy Catch All Column" ma:hidden="true" ma:list="{e9a1d071-9be2-429d-97a7-92a7a9003fe5}" ma:internalName="TaxCatchAll" ma:showField="CatchAllData" ma:web="07d26e65-be36-445a-a8dd-18a539374d25">
      <xsd:complexType>
        <xsd:complexContent>
          <xsd:extension base="dms:MultiChoiceLookup">
            <xsd:sequence>
              <xsd:element name="Value" type="dms:Lookup" maxOccurs="unbounded" minOccurs="0" nillable="true"/>
            </xsd:sequence>
          </xsd:extension>
        </xsd:complexContent>
      </xsd:complexType>
    </xsd:element>
  </xsd:schema>
  <xsd:schema xmlns="http://schemas.openxmlformats.org/package/2006/metadata/core-properties" xmlns:xsd="http://www.w3.org/2001/XMLSchema" xmlns:xsi="http://www.w3.org/2001/XMLSchema-instance" xmlns:dc="http://purl.org/dc/elements/1.1/" xmlns:dcterms="http://purl.org/dc/terms/" xmlns:odoc="http://schemas.microsoft.com/internal/obd" targetNamespace="http://schemas.openxmlformats.org/package/2006/metadata/core-properties" elementFormDefault="qualified" attributeFormDefault="unqualified" blockDefault="#all">
    <xsd:import namespace="http://purl.org/dc/elements/1.1/" schemaLocation="http://dublincore.org/schemas/xmls/qdc/2003/04/02/dc.xsd"/>
    <xsd:import namespace="http://purl.org/dc/terms/" schemaLocation="http://dublincore.org/schemas/xmls/qdc/2003/04/02/dcterms.xsd"/>
    <xsd:element name="coreProperties" type="CT_coreProperties"/>
    <xsd:complexType name="CT_coreProperties">
      <xsd:all>
        <xsd:element ref="dc:creator" minOccurs="0" maxOccurs="1"/>
        <xsd:element ref="dcterms:created" minOccurs="0" maxOccurs="1"/>
        <xsd:element ref="dc:identifier" minOccurs="0" maxOccurs="1"/>
        <xsd:element name="contentType" minOccurs="0" maxOccurs="1" type="xsd:string" ma:index="0" ma:displayName="Innehållstyp"/>
        <xsd:element ref="dc:title" minOccurs="0" maxOccurs="1" ma:index="4" ma:displayName="Rubrik"/>
        <xsd:element ref="dc:subject" minOccurs="0" maxOccurs="1"/>
        <xsd:element ref="dc:description" minOccurs="0" maxOccurs="1"/>
        <xsd:element name="keywords" minOccurs="0" maxOccurs="1" type="xsd:string"/>
        <xsd:element ref="dc:language" minOccurs="0" maxOccurs="1"/>
        <xsd:element name="category" minOccurs="0" maxOccurs="1" type="xsd:string"/>
        <xsd:element name="version" minOccurs="0" maxOccurs="1" type="xsd:string"/>
        <xsd:element name="revision" minOccurs="0" maxOccurs="1" type="xsd:string">
          <xsd:annotation>
            <xsd:documentation>
                        This value indicates the number of saves or revisions. The application is responsible for updating this value after each revision.
                    </xsd:documentation>
          </xsd:annotation>
        </xsd:element>
        <xsd:element name="lastModifiedBy" minOccurs="0" maxOccurs="1" type="xsd:string"/>
        <xsd:element ref="dcterms:modified" minOccurs="0" maxOccurs="1"/>
        <xsd:element name="contentStatus" minOccurs="0" maxOccurs="1" type="xsd:string"/>
      </xsd:all>
    </xsd:complexType>
  </xsd:schema>
  <xs:schema xmlns:pc="http://schemas.microsoft.com/office/infopath/2007/PartnerControls" xmlns:xs="http://www.w3.org/2001/XMLSchema" targetNamespace="http://schemas.microsoft.com/office/infopath/2007/PartnerControls" elementFormDefault="qualified" attributeFormDefault="unqualified">
    <xs:element name="Person">
      <xs:complexType>
        <xs:sequence>
          <xs:element ref="pc:DisplayName" minOccurs="0"/>
          <xs:element ref="pc:AccountId" minOccurs="0"/>
          <xs:element ref="pc:AccountType" minOccurs="0"/>
        </xs:sequence>
      </xs:complexType>
    </xs:element>
    <xs:element name="DisplayName" type="xs:string"/>
    <xs:element name="AccountId" type="xs:string"/>
    <xs:element name="AccountType" type="xs:string"/>
    <xs:element name="BDCAssociatedEntity">
      <xs:complexType>
        <xs:sequence>
          <xs:element ref="pc:BDCEntity" minOccurs="0" maxOccurs="unbounded"/>
        </xs:sequence>
        <xs:attribute ref="pc:EntityNamespace"/>
        <xs:attribute ref="pc:EntityName"/>
        <xs:attribute ref="pc:SystemInstanceName"/>
        <xs:attribute ref="pc:AssociationName"/>
      </xs:complexType>
    </xs:element>
    <xs:attribute name="EntityNamespace" type="xs:string"/>
    <xs:attribute name="EntityName" type="xs:string"/>
    <xs:attribute name="SystemInstanceName" type="xs:string"/>
    <xs:attribute name="AssociationName" type="xs:string"/>
    <xs:element name="BDCEntity">
      <xs:complexType>
        <xs:sequence>
          <xs:element ref="pc:EntityDisplayName" minOccurs="0"/>
          <xs:element ref="pc:EntityInstanceReference" minOccurs="0"/>
          <xs:element ref="pc:EntityId1" minOccurs="0"/>
          <xs:element ref="pc:EntityId2" minOccurs="0"/>
          <xs:element ref="pc:EntityId3" minOccurs="0"/>
          <xs:element ref="pc:EntityId4" minOccurs="0"/>
          <xs:element ref="pc:EntityId5" minOccurs="0"/>
        </xs:sequence>
      </xs:complexType>
    </xs:element>
    <xs:element name="EntityDisplayName" type="xs:string"/>
    <xs:element name="EntityInstanceReference" type="xs:string"/>
    <xs:element name="EntityId1" type="xs:string"/>
    <xs:element name="EntityId2" type="xs:string"/>
    <xs:element name="EntityId3" type="xs:string"/>
    <xs:element name="EntityId4" type="xs:string"/>
    <xs:element name="EntityId5" type="xs:string"/>
    <xs:element name="Terms">
      <xs:complexType>
        <xs:sequence>
          <xs:element ref="pc:TermInfo" minOccurs="0" maxOccurs="unbounded"/>
        </xs:sequence>
      </xs:complexType>
    </xs:element>
    <xs:element name="TermInfo">
      <xs:complexType>
        <xs:sequence>
          <xs:element ref="pc:TermName" minOccurs="0"/>
          <xs:element ref="pc:TermId" minOccurs="0"/>
        </xs:sequence>
      </xs:complexType>
    </xs:element>
    <xs:element name="TermName" type="xs:string"/>
    <xs:element name="TermId" type="xs:string"/>
  </xs:schema>
</ct:contentTypeSchema>
</file>

<file path=customXml/item2.xml><?xml version="1.0" encoding="utf-8"?>
<?mso-contentType ?>
<FormTemplates xmlns="http://schemas.microsoft.com/sharepoint/v3/contenttype/forms">
  <Display>DocumentLibraryForm</Display>
  <Edit>DocumentLibraryForm</Edit>
  <New>DocumentLibraryForm</New>
</FormTemplates>
</file>

<file path=customXml/item3.xml><?xml version="1.0" encoding="utf-8"?>
<p:properties xmlns:p="http://schemas.microsoft.com/office/2006/metadata/properties" xmlns:xsi="http://www.w3.org/2001/XMLSchema-instance" xmlns:pc="http://schemas.microsoft.com/office/infopath/2007/PartnerControls">
  <documentManagement>
    <lcf76f155ced4ddcb4097134ff3c332f xmlns="b0f13d76-f5d7-4c06-9d67-54abdac61ff1">
      <Terms xmlns="http://schemas.microsoft.com/office/infopath/2007/PartnerControls"/>
    </lcf76f155ced4ddcb4097134ff3c332f>
    <TaxCatchAll xmlns="07d26e65-be36-445a-a8dd-18a539374d25" xsi:nil="true"/>
  </documentManagement>
</p:properties>
</file>

<file path=customXml/itemProps1.xml><?xml version="1.0" encoding="utf-8"?>
<ds:datastoreItem xmlns:ds="http://schemas.openxmlformats.org/officeDocument/2006/customXml" ds:itemID="{4F994E46-36B0-4FDB-B9F4-A3682CB3DAC4}">
  <ds:schemaRefs>
    <ds:schemaRef ds:uri="http://schemas.microsoft.com/office/2006/metadata/contentType"/>
    <ds:schemaRef ds:uri="http://schemas.microsoft.com/office/2006/metadata/properties/metaAttributes"/>
    <ds:schemaRef ds:uri="http://www.w3.org/2001/XMLSchema"/>
    <ds:schemaRef ds:uri="http://schemas.microsoft.com/office/2006/metadata/properties"/>
    <ds:schemaRef ds:uri="b0f13d76-f5d7-4c06-9d67-54abdac61ff1"/>
    <ds:schemaRef ds:uri="07d26e65-be36-445a-a8dd-18a539374d25"/>
    <ds:schemaRef ds:uri="http://schemas.microsoft.com/office/2006/documentManagement/types"/>
    <ds:schemaRef ds:uri="http://schemas.microsoft.com/office/infopath/2007/PartnerControls"/>
    <ds:schemaRef ds:uri="http://schemas.openxmlformats.org/package/2006/metadata/core-properties"/>
    <ds:schemaRef ds:uri="http://purl.org/dc/elements/1.1/"/>
    <ds:schemaRef ds:uri="http://purl.org/dc/terms/"/>
    <ds:schemaRef ds:uri="http://schemas.microsoft.com/internal/obd"/>
  </ds:schemaRefs>
</ds:datastoreItem>
</file>

<file path=customXml/itemProps2.xml><?xml version="1.0" encoding="utf-8"?>
<ds:datastoreItem xmlns:ds="http://schemas.openxmlformats.org/officeDocument/2006/customXml" ds:itemID="{6D36C4CC-F8E6-4A8E-83BB-78CE33581119}">
  <ds:schemaRefs>
    <ds:schemaRef ds:uri="http://schemas.microsoft.com/sharepoint/v3/contenttype/forms"/>
  </ds:schemaRefs>
</ds:datastoreItem>
</file>

<file path=customXml/itemProps3.xml><?xml version="1.0" encoding="utf-8"?>
<ds:datastoreItem xmlns:ds="http://schemas.openxmlformats.org/officeDocument/2006/customXml" ds:itemID="{671BDA3F-9081-465D-A0C8-DF261C8C3C7F}">
  <ds:schemaRefs>
    <ds:schemaRef ds:uri="http://schemas.microsoft.com/office/2006/documentManagement/types"/>
    <ds:schemaRef ds:uri="http://purl.org/dc/dcmitype/"/>
    <ds:schemaRef ds:uri="http://purl.org/dc/terms/"/>
    <ds:schemaRef ds:uri="http://purl.org/dc/elements/1.1/"/>
    <ds:schemaRef ds:uri="07d26e65-be36-445a-a8dd-18a539374d25"/>
    <ds:schemaRef ds:uri="b0f13d76-f5d7-4c06-9d67-54abdac61ff1"/>
    <ds:schemaRef ds:uri="http://www.w3.org/XML/1998/namespace"/>
    <ds:schemaRef ds:uri="http://schemas.microsoft.com/office/infopath/2007/PartnerControls"/>
    <ds:schemaRef ds:uri="http://schemas.openxmlformats.org/package/2006/metadata/core-properties"/>
    <ds:schemaRef ds:uri="http://schemas.microsoft.com/office/2006/metadata/properties"/>
  </ds:schemaRefs>
</ds:datastoreItem>
</file>

<file path=docMetadata/LabelInfo.xml><?xml version="1.0" encoding="utf-8"?>
<clbl:labelList xmlns:clbl="http://schemas.microsoft.com/office/2020/mipLabelMetadata">
  <clbl:label id="{2321cc12-b2a3-4edf-b26e-9eb151c69c7d}" enabled="0" method="" siteId="{2321cc12-b2a3-4edf-b26e-9eb151c69c7d}" removed="1"/>
</clbl:labelList>
</file>

<file path=docProps/app.xml><?xml version="1.0" encoding="utf-8"?>
<Properties xmlns="http://schemas.openxmlformats.org/officeDocument/2006/extended-properties" xmlns:vt="http://schemas.openxmlformats.org/officeDocument/2006/docPropsVTypes">
  <Template>OVPH_Esitys_YKSIKIELINEN</Template>
  <TotalTime>0</TotalTime>
  <Words>624</Words>
  <Application>Microsoft Office PowerPoint</Application>
  <PresentationFormat>Widescreen</PresentationFormat>
  <Paragraphs>132</Paragraphs>
  <Slides>6</Slides>
  <Notes>2</Notes>
  <HiddenSlides>0</HiddenSlides>
  <MMClips>0</MMClips>
  <ScaleCrop>false</ScaleCrop>
  <HeadingPairs>
    <vt:vector size="4" baseType="variant">
      <vt:variant>
        <vt:lpstr>Theme</vt:lpstr>
      </vt:variant>
      <vt:variant>
        <vt:i4>2</vt:i4>
      </vt:variant>
      <vt:variant>
        <vt:lpstr>Slide Titles</vt:lpstr>
      </vt:variant>
      <vt:variant>
        <vt:i4>6</vt:i4>
      </vt:variant>
    </vt:vector>
  </HeadingPairs>
  <TitlesOfParts>
    <vt:vector size="8" baseType="lpstr">
      <vt:lpstr>OVHP_teema</vt:lpstr>
      <vt:lpstr>1_OVHP_teema</vt:lpstr>
      <vt:lpstr>Omavalvonnan seurantatietojen raportointi</vt:lpstr>
      <vt:lpstr>Saatavuus</vt:lpstr>
      <vt:lpstr>Turvallisuus ja laatu</vt:lpstr>
      <vt:lpstr>Asiakaskokemus</vt:lpstr>
      <vt:lpstr>Osallisuus</vt:lpstr>
      <vt:lpstr>Henkilöstö</vt:lpstr>
    </vt:vector>
  </TitlesOfParts>
  <Company>VSHP</Company>
  <LinksUpToDate>false</LinksUpToDate>
  <SharedDoc>false</SharedDoc>
  <HyperlinksChanged>false</HyperlinksChanged>
  <AppVersion>16.0000</AppVersion>
</Properties>
</file>

<file path=docProps/core.xml><?xml version="1.0" encoding="utf-8"?>
<cp:coreProperties xmlns:cp="http://schemas.openxmlformats.org/package/2006/metadata/core-properties" xmlns:dc="http://purl.org/dc/elements/1.1/" xmlns:dcterms="http://purl.org/dc/terms/" xmlns:dcmitype="http://purl.org/dc/dcmitype/" xmlns:xsi="http://www.w3.org/2001/XMLSchema-instance">
  <dc:title>Omavalvonnan seuratatietojen raportointi</dc:title>
  <dc:creator>Granö Anna Marie</dc:creator>
  <cp:lastModifiedBy>Mäkinen Camilla</cp:lastModifiedBy>
  <cp:revision>96</cp:revision>
  <dcterms:created xsi:type="dcterms:W3CDTF">2023-11-14T05:41:58Z</dcterms:created>
  <dcterms:modified xsi:type="dcterms:W3CDTF">2026-10-01T10:01:29Z</dcterms:modified>
</cp:coreProperties>
</file>

<file path=docProps/custom.xml><?xml version="1.0" encoding="utf-8"?>
<Properties xmlns="http://schemas.openxmlformats.org/officeDocument/2006/custom-properties" xmlns:vt="http://schemas.openxmlformats.org/officeDocument/2006/docPropsVTypes">
  <property fmtid="{D5CDD505-2E9C-101B-9397-08002B2CF9AE}" pid="2" name="ContentTypeId">
    <vt:lpwstr>0x0101008CC6691F04B3684C8B18986856B09CB0</vt:lpwstr>
  </property>
  <property fmtid="{D5CDD505-2E9C-101B-9397-08002B2CF9AE}" pid="3" name="MediaServiceImageTags">
    <vt:lpwstr/>
  </property>
  <property fmtid="{D5CDD505-2E9C-101B-9397-08002B2CF9AE}" pid="4" name="Order">
    <vt:r8>272500</vt:r8>
  </property>
  <property fmtid="{D5CDD505-2E9C-101B-9397-08002B2CF9AE}" pid="5" name="xd_Signature">
    <vt:bool>false</vt:bool>
  </property>
  <property fmtid="{D5CDD505-2E9C-101B-9397-08002B2CF9AE}" pid="6" name="xd_ProgID">
    <vt:lpwstr/>
  </property>
  <property fmtid="{D5CDD505-2E9C-101B-9397-08002B2CF9AE}" pid="7" name="SharedWithUsers">
    <vt:lpwstr>131;#Yliluoma Susanna</vt:lpwstr>
  </property>
  <property fmtid="{D5CDD505-2E9C-101B-9397-08002B2CF9AE}" pid="8" name="ComplianceAssetId">
    <vt:lpwstr/>
  </property>
  <property fmtid="{D5CDD505-2E9C-101B-9397-08002B2CF9AE}" pid="9" name="TemplateUrl">
    <vt:lpwstr/>
  </property>
  <property fmtid="{D5CDD505-2E9C-101B-9397-08002B2CF9AE}" pid="10" name="_ExtendedDescription">
    <vt:lpwstr/>
  </property>
  <property fmtid="{D5CDD505-2E9C-101B-9397-08002B2CF9AE}" pid="11" name="TriggerFlowInfo">
    <vt:lpwstr/>
  </property>
</Properties>
</file>